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7"/>
    <p:restoredTop sz="94762"/>
  </p:normalViewPr>
  <p:slideViewPr>
    <p:cSldViewPr>
      <p:cViewPr varScale="1">
        <p:scale>
          <a:sx n="77" d="100"/>
          <a:sy n="77" d="100"/>
        </p:scale>
        <p:origin x="395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3E1A6-1808-6A4A-BFE8-0D37E44D0881}" type="datetimeFigureOut">
              <a:rPr kumimoji="1" lang="ja-JP" altLang="en-US" smtClean="0"/>
              <a:t>2025/12/19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8FC7-7B5C-E240-9F81-0E43BAF6C0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1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C8FC7-7B5C-E240-9F81-0E43BAF6C0E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BC31F-5E77-3C47-D2E8-EEEF4E546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05E759-4155-06D3-494C-592CEC021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D3E1A3-2564-86C5-3C73-7F020EFC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C6864-0F2A-60F1-95F4-842A8F97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F2C301-C78E-1C5D-A342-73D4F1A3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748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D3FC3-5859-CEE0-8C88-62BF1729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A6EBA6-FCEA-47EF-A3F8-A37FB3517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381B47-53B2-FF83-5FF8-2EB9B4B2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1A6874-6536-6FAD-23D5-8CC42679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E9489-8A32-9B00-4CF1-8382390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9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B78857-CA1B-D054-A125-22837ABC8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510DAE-D352-A409-5B06-F005D303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1F4A5-571B-4FA7-9B7C-C6C9C554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7EBBDB-5E59-01CD-5427-7F70B41F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9AFA1B-BA59-769B-16A9-3BAFF11D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476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55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F0667-78F2-5EF1-BEE3-C9C63295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781BB-AF7B-D32A-55D2-039F8CD0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9C4ABE-23AD-7DF5-CF15-6541FC60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5860A7-CFDC-2C89-5B0B-7C9B39FB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B185FA-9BC6-781A-436A-C3B13B8F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43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B7BB8-D8CF-E78F-8C53-E7EAA578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4D9080-1FDD-0836-DBBF-24CAD9F0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82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82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90E530-871F-54DC-5F77-C24EDB05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A15CA-D6CA-8519-B152-5E4CD57B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CA2598-A565-3F3C-8D9D-7DE89041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909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D734A-78BC-B441-22C4-FAA546B4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49603B-4414-AAF6-9EE4-70F092509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D9AA80-D5A1-C959-88B8-99B40309E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B40340-E35E-E4F3-A070-AAF88A8F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C8AAB7-CF31-8FE6-B36F-CDF93297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BADFB5-6AD2-DA2F-B39F-03B8F4FE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28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0205A-11BD-39D2-7A80-3E2E7494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7319CD-B12B-596B-BD85-A5FE1C63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28AED1-4A1B-E566-383C-476D9EAA6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B5389-C412-92E7-0AB5-A16B630D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BDCAC20-F17B-4DB6-AE71-C334B5883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1A33F0-3FEE-5CFE-ACF5-98447E84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5DCDD2-3E1D-8FC1-A369-D1A931CB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28D635-C8CB-0244-1B4D-C33933C6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377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68E284-BBE1-7898-C889-07E4AEA8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89C266-9032-A7F5-C3EC-3DF383CF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06F0BF-CC63-4377-4B78-1F9A0B78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9C58E5-101B-802C-B52F-AA3C0C22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29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1D00F3-184D-87F7-A301-E97AFBBF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7E2D6D-0932-CFFF-6FDE-58B80E3F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D4C783-A8D7-EFEE-79AB-6259DD72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89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91D64-B797-8A93-EABA-687B46BB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4A7BAE-60BE-5340-4007-44F5A3EF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E6256F-418D-A2B9-1D70-0629BDEE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666349-D64C-A413-1C56-5C05009D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E1EDDD-4EA4-BB9E-7804-701339D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AA39C3-7DE2-38E9-186C-CBF05824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13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BE025-5531-160B-1615-11DEB314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9732B4-7DB9-EC21-34D7-0B9028BD6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017177-7BCF-6438-1672-7052C011A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B3BD0D-662E-9DC5-5E77-5375264D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DE0C4E-DC7B-630C-CA5A-1DBB645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1EAC9F-EFB6-F851-D4BC-5B094EA9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917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23D9D5-DAF2-CC88-F64A-29C77B2F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8D7FA8-33F8-00CE-8FFF-9C7DAF8B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0B009-F25E-9442-443E-97E8C4F7D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9E6DF7-157B-C2E7-F215-E8737E56A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89D259-C107-DC84-33AE-7F34B2A28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78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kumimoji="1"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図 16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FCF4D40A-189A-A9B1-5ADC-8343BA771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06"/>
            <a:ext cx="7559615" cy="10688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図 28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63EE0C3-5096-A7ED-857E-BB514BA510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06"/>
            <a:ext cx="7559615" cy="10688994"/>
          </a:xfrm>
          <a:prstGeom prst="rect">
            <a:avLst/>
          </a:prstGeom>
        </p:spPr>
      </p:pic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A5FE99F2-2015-B202-6C27-D9D12650644E}"/>
              </a:ext>
            </a:extLst>
          </p:cNvPr>
          <p:cNvSpPr txBox="1"/>
          <p:nvPr/>
        </p:nvSpPr>
        <p:spPr>
          <a:xfrm>
            <a:off x="958850" y="9461500"/>
            <a:ext cx="3886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latin typeface="+mn-ea"/>
                <a:ea typeface="+mn-ea"/>
              </a:rPr>
              <a:t>問い合わせ先などを記入してください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</Words>
  <Application>Microsoft Macintosh PowerPoint</Application>
  <PresentationFormat>ユーザー設定</PresentationFormat>
  <Paragraphs>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satooya_jituoyaA4ol</dc:title>
  <cp:lastModifiedBy>井上 美奈（アドレイ）</cp:lastModifiedBy>
  <cp:revision>5</cp:revision>
  <dcterms:created xsi:type="dcterms:W3CDTF">2025-02-13T06:02:00Z</dcterms:created>
  <dcterms:modified xsi:type="dcterms:W3CDTF">2025-12-19T02:16:54Z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27.9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2025-02-13T00:00:00Z</vt:filetime>
  </property>
  <property fmtid="{D5CDD505-2E9C-101B-9397-08002B2CF9AE}" pid="7" name="Producer">
    <vt:lpwstr>Adobe PDF library 17.00</vt:lpwstr>
  </property>
</Properties>
</file>