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7" d="100"/>
          <a:sy n="77" d="100"/>
        </p:scale>
        <p:origin x="174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図 123" descr="カレンダー&#10;&#10;自動的に生成された説明">
            <a:extLst>
              <a:ext uri="{FF2B5EF4-FFF2-40B4-BE49-F238E27FC236}">
                <a16:creationId xmlns:a16="http://schemas.microsoft.com/office/drawing/2014/main" id="{B6E8FBF7-8BF0-125E-2F8B-82716B036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0"/>
            <a:ext cx="15119518" cy="10693400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F2E45443-9833-A59E-1AE7-01333C3C048D}"/>
              </a:ext>
            </a:extLst>
          </p:cNvPr>
          <p:cNvSpPr txBox="1"/>
          <p:nvPr/>
        </p:nvSpPr>
        <p:spPr>
          <a:xfrm>
            <a:off x="781050" y="90805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+mn-ea"/>
                <a:ea typeface="+mn-ea"/>
              </a:rPr>
              <a:t>お問い合わせ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図 128" descr="新聞の記事のスクリーンショット&#10;&#10;自動的に生成された説明">
            <a:extLst>
              <a:ext uri="{FF2B5EF4-FFF2-40B4-BE49-F238E27FC236}">
                <a16:creationId xmlns:a16="http://schemas.microsoft.com/office/drawing/2014/main" id="{059EFB99-3984-0C44-2AF3-CDFCC161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0"/>
            <a:ext cx="15119518" cy="10693400"/>
          </a:xfrm>
          <a:prstGeom prst="rect">
            <a:avLst/>
          </a:prstGeom>
        </p:spPr>
      </p:pic>
      <p:pic>
        <p:nvPicPr>
          <p:cNvPr id="130" name="図 129" descr="新聞の記事のスクリーンショット&#10;&#10;自動的に生成された説明">
            <a:extLst>
              <a:ext uri="{FF2B5EF4-FFF2-40B4-BE49-F238E27FC236}">
                <a16:creationId xmlns:a16="http://schemas.microsoft.com/office/drawing/2014/main" id="{84733F04-FE6C-AB93-71D5-185BF69C71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27940"/>
            <a:ext cx="15119518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</Words>
  <Application>Microsoft Macintosh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2024_satooya_A4×4anne2ol</dc:title>
  <cp:lastModifiedBy>井上 美奈（アドレイ）</cp:lastModifiedBy>
  <cp:revision>6</cp:revision>
  <cp:lastPrinted>2024-09-11T01:49:50Z</cp:lastPrinted>
  <dcterms:created xsi:type="dcterms:W3CDTF">2024-09-10T02:30:40Z</dcterms:created>
  <dcterms:modified xsi:type="dcterms:W3CDTF">2024-09-11T01:51:04Z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Adobe Illustrator 27.9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2024-09-10T00:00:00Z</vt:filetime>
  </property>
  <property fmtid="{D5CDD505-2E9C-101B-9397-08002B2CF9AE}" pid="7" name="Producer">
    <vt:lpwstr>Adobe PDF library 17.00</vt:lpwstr>
  </property>
</Properties>
</file>