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73"/>
    <p:restoredTop sz="94735"/>
  </p:normalViewPr>
  <p:slideViewPr>
    <p:cSldViewPr>
      <p:cViewPr varScale="1">
        <p:scale>
          <a:sx n="130" d="100"/>
          <a:sy n="130" d="100"/>
        </p:scale>
        <p:origin x="6336" y="2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FBD4D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76973" y="10028593"/>
            <a:ext cx="383019" cy="66340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41097" y="10549522"/>
            <a:ext cx="329044" cy="14248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23368" y="9724619"/>
            <a:ext cx="1103147" cy="96738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899605" y="8899741"/>
            <a:ext cx="660387" cy="118684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375855" y="8580819"/>
            <a:ext cx="184137" cy="42523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505196" y="10187558"/>
            <a:ext cx="918171" cy="504444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796445" y="9362681"/>
            <a:ext cx="1103160" cy="1186840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272695" y="8537791"/>
            <a:ext cx="1103160" cy="1186827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748945" y="7712900"/>
            <a:ext cx="811047" cy="118684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225195" y="7133005"/>
            <a:ext cx="334797" cy="77320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9" Type="http://schemas.openxmlformats.org/officeDocument/2006/relationships/image" Target="../media/image46.png"/><Relationship Id="rId21" Type="http://schemas.openxmlformats.org/officeDocument/2006/relationships/image" Target="../media/image28.png"/><Relationship Id="rId34" Type="http://schemas.openxmlformats.org/officeDocument/2006/relationships/image" Target="../media/image41.png"/><Relationship Id="rId42" Type="http://schemas.openxmlformats.org/officeDocument/2006/relationships/image" Target="../media/image49.png"/><Relationship Id="rId47" Type="http://schemas.openxmlformats.org/officeDocument/2006/relationships/image" Target="../media/image54.png"/><Relationship Id="rId50" Type="http://schemas.openxmlformats.org/officeDocument/2006/relationships/image" Target="../media/image57.png"/><Relationship Id="rId55" Type="http://schemas.openxmlformats.org/officeDocument/2006/relationships/image" Target="../media/image62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6" Type="http://schemas.openxmlformats.org/officeDocument/2006/relationships/image" Target="../media/image23.png"/><Relationship Id="rId29" Type="http://schemas.openxmlformats.org/officeDocument/2006/relationships/image" Target="../media/image36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32" Type="http://schemas.openxmlformats.org/officeDocument/2006/relationships/image" Target="../media/image39.png"/><Relationship Id="rId37" Type="http://schemas.openxmlformats.org/officeDocument/2006/relationships/image" Target="../media/image44.png"/><Relationship Id="rId40" Type="http://schemas.openxmlformats.org/officeDocument/2006/relationships/image" Target="../media/image47.png"/><Relationship Id="rId45" Type="http://schemas.openxmlformats.org/officeDocument/2006/relationships/image" Target="../media/image52.png"/><Relationship Id="rId53" Type="http://schemas.openxmlformats.org/officeDocument/2006/relationships/image" Target="../media/image60.png"/><Relationship Id="rId58" Type="http://schemas.openxmlformats.org/officeDocument/2006/relationships/image" Target="../media/image65.png"/><Relationship Id="rId5" Type="http://schemas.openxmlformats.org/officeDocument/2006/relationships/image" Target="../media/image12.png"/><Relationship Id="rId61" Type="http://schemas.openxmlformats.org/officeDocument/2006/relationships/image" Target="../media/image68.png"/><Relationship Id="rId19" Type="http://schemas.openxmlformats.org/officeDocument/2006/relationships/image" Target="../media/image2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Relationship Id="rId35" Type="http://schemas.openxmlformats.org/officeDocument/2006/relationships/image" Target="../media/image42.png"/><Relationship Id="rId43" Type="http://schemas.openxmlformats.org/officeDocument/2006/relationships/image" Target="../media/image50.png"/><Relationship Id="rId48" Type="http://schemas.openxmlformats.org/officeDocument/2006/relationships/image" Target="../media/image55.png"/><Relationship Id="rId56" Type="http://schemas.openxmlformats.org/officeDocument/2006/relationships/image" Target="../media/image63.png"/><Relationship Id="rId8" Type="http://schemas.openxmlformats.org/officeDocument/2006/relationships/image" Target="../media/image15.png"/><Relationship Id="rId51" Type="http://schemas.openxmlformats.org/officeDocument/2006/relationships/image" Target="../media/image58.png"/><Relationship Id="rId3" Type="http://schemas.openxmlformats.org/officeDocument/2006/relationships/image" Target="../media/image11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33" Type="http://schemas.openxmlformats.org/officeDocument/2006/relationships/image" Target="../media/image40.png"/><Relationship Id="rId38" Type="http://schemas.openxmlformats.org/officeDocument/2006/relationships/image" Target="../media/image45.png"/><Relationship Id="rId46" Type="http://schemas.openxmlformats.org/officeDocument/2006/relationships/image" Target="../media/image53.png"/><Relationship Id="rId59" Type="http://schemas.openxmlformats.org/officeDocument/2006/relationships/image" Target="../media/image66.png"/><Relationship Id="rId20" Type="http://schemas.openxmlformats.org/officeDocument/2006/relationships/image" Target="../media/image27.png"/><Relationship Id="rId41" Type="http://schemas.openxmlformats.org/officeDocument/2006/relationships/image" Target="../media/image48.png"/><Relationship Id="rId54" Type="http://schemas.openxmlformats.org/officeDocument/2006/relationships/image" Target="../media/image6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36" Type="http://schemas.openxmlformats.org/officeDocument/2006/relationships/image" Target="../media/image43.png"/><Relationship Id="rId49" Type="http://schemas.openxmlformats.org/officeDocument/2006/relationships/image" Target="../media/image56.png"/><Relationship Id="rId57" Type="http://schemas.openxmlformats.org/officeDocument/2006/relationships/image" Target="../media/image64.png"/><Relationship Id="rId10" Type="http://schemas.openxmlformats.org/officeDocument/2006/relationships/image" Target="../media/image17.png"/><Relationship Id="rId31" Type="http://schemas.openxmlformats.org/officeDocument/2006/relationships/image" Target="../media/image38.png"/><Relationship Id="rId44" Type="http://schemas.openxmlformats.org/officeDocument/2006/relationships/image" Target="../media/image51.png"/><Relationship Id="rId52" Type="http://schemas.openxmlformats.org/officeDocument/2006/relationships/image" Target="../media/image59.png"/><Relationship Id="rId60" Type="http://schemas.openxmlformats.org/officeDocument/2006/relationships/image" Target="../media/image67.png"/><Relationship Id="rId4" Type="http://schemas.openxmlformats.org/officeDocument/2006/relationships/image" Target="../media/image7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3.png"/><Relationship Id="rId117" Type="http://schemas.openxmlformats.org/officeDocument/2006/relationships/image" Target="../media/image135.png"/><Relationship Id="rId21" Type="http://schemas.openxmlformats.org/officeDocument/2006/relationships/image" Target="../media/image28.png"/><Relationship Id="rId42" Type="http://schemas.openxmlformats.org/officeDocument/2006/relationships/image" Target="../media/image49.png"/><Relationship Id="rId47" Type="http://schemas.openxmlformats.org/officeDocument/2006/relationships/image" Target="../media/image54.png"/><Relationship Id="rId63" Type="http://schemas.openxmlformats.org/officeDocument/2006/relationships/image" Target="../media/image81.png"/><Relationship Id="rId68" Type="http://schemas.openxmlformats.org/officeDocument/2006/relationships/image" Target="../media/image86.png"/><Relationship Id="rId84" Type="http://schemas.openxmlformats.org/officeDocument/2006/relationships/image" Target="../media/image102.png"/><Relationship Id="rId89" Type="http://schemas.openxmlformats.org/officeDocument/2006/relationships/image" Target="../media/image107.png"/><Relationship Id="rId112" Type="http://schemas.openxmlformats.org/officeDocument/2006/relationships/image" Target="../media/image130.png"/><Relationship Id="rId16" Type="http://schemas.openxmlformats.org/officeDocument/2006/relationships/image" Target="../media/image23.png"/><Relationship Id="rId107" Type="http://schemas.openxmlformats.org/officeDocument/2006/relationships/image" Target="../media/image125.png"/><Relationship Id="rId11" Type="http://schemas.openxmlformats.org/officeDocument/2006/relationships/image" Target="../media/image18.png"/><Relationship Id="rId32" Type="http://schemas.openxmlformats.org/officeDocument/2006/relationships/image" Target="../media/image39.png"/><Relationship Id="rId37" Type="http://schemas.openxmlformats.org/officeDocument/2006/relationships/image" Target="../media/image44.png"/><Relationship Id="rId53" Type="http://schemas.openxmlformats.org/officeDocument/2006/relationships/image" Target="../media/image71.png"/><Relationship Id="rId58" Type="http://schemas.openxmlformats.org/officeDocument/2006/relationships/image" Target="../media/image76.png"/><Relationship Id="rId74" Type="http://schemas.openxmlformats.org/officeDocument/2006/relationships/image" Target="../media/image92.png"/><Relationship Id="rId79" Type="http://schemas.openxmlformats.org/officeDocument/2006/relationships/image" Target="../media/image97.png"/><Relationship Id="rId102" Type="http://schemas.openxmlformats.org/officeDocument/2006/relationships/image" Target="../media/image120.png"/><Relationship Id="rId5" Type="http://schemas.openxmlformats.org/officeDocument/2006/relationships/image" Target="../media/image12.png"/><Relationship Id="rId90" Type="http://schemas.openxmlformats.org/officeDocument/2006/relationships/image" Target="../media/image108.png"/><Relationship Id="rId95" Type="http://schemas.openxmlformats.org/officeDocument/2006/relationships/image" Target="../media/image113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43" Type="http://schemas.openxmlformats.org/officeDocument/2006/relationships/image" Target="../media/image50.png"/><Relationship Id="rId48" Type="http://schemas.openxmlformats.org/officeDocument/2006/relationships/image" Target="../media/image55.png"/><Relationship Id="rId64" Type="http://schemas.openxmlformats.org/officeDocument/2006/relationships/image" Target="../media/image82.png"/><Relationship Id="rId69" Type="http://schemas.openxmlformats.org/officeDocument/2006/relationships/image" Target="../media/image87.png"/><Relationship Id="rId113" Type="http://schemas.openxmlformats.org/officeDocument/2006/relationships/image" Target="../media/image131.png"/><Relationship Id="rId80" Type="http://schemas.openxmlformats.org/officeDocument/2006/relationships/image" Target="../media/image98.png"/><Relationship Id="rId85" Type="http://schemas.openxmlformats.org/officeDocument/2006/relationships/image" Target="../media/image103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33" Type="http://schemas.openxmlformats.org/officeDocument/2006/relationships/image" Target="../media/image40.png"/><Relationship Id="rId38" Type="http://schemas.openxmlformats.org/officeDocument/2006/relationships/image" Target="../media/image45.png"/><Relationship Id="rId59" Type="http://schemas.openxmlformats.org/officeDocument/2006/relationships/image" Target="../media/image77.png"/><Relationship Id="rId103" Type="http://schemas.openxmlformats.org/officeDocument/2006/relationships/image" Target="../media/image121.png"/><Relationship Id="rId108" Type="http://schemas.openxmlformats.org/officeDocument/2006/relationships/image" Target="../media/image126.png"/><Relationship Id="rId54" Type="http://schemas.openxmlformats.org/officeDocument/2006/relationships/image" Target="../media/image72.png"/><Relationship Id="rId70" Type="http://schemas.openxmlformats.org/officeDocument/2006/relationships/image" Target="../media/image88.png"/><Relationship Id="rId75" Type="http://schemas.openxmlformats.org/officeDocument/2006/relationships/image" Target="../media/image93.png"/><Relationship Id="rId91" Type="http://schemas.openxmlformats.org/officeDocument/2006/relationships/image" Target="../media/image109.png"/><Relationship Id="rId96" Type="http://schemas.openxmlformats.org/officeDocument/2006/relationships/image" Target="../media/image1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0.pn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49" Type="http://schemas.openxmlformats.org/officeDocument/2006/relationships/image" Target="../media/image56.png"/><Relationship Id="rId114" Type="http://schemas.openxmlformats.org/officeDocument/2006/relationships/image" Target="../media/image132.png"/><Relationship Id="rId10" Type="http://schemas.openxmlformats.org/officeDocument/2006/relationships/image" Target="../media/image17.png"/><Relationship Id="rId31" Type="http://schemas.openxmlformats.org/officeDocument/2006/relationships/image" Target="../media/image38.png"/><Relationship Id="rId44" Type="http://schemas.openxmlformats.org/officeDocument/2006/relationships/image" Target="../media/image51.png"/><Relationship Id="rId52" Type="http://schemas.openxmlformats.org/officeDocument/2006/relationships/image" Target="../media/image59.png"/><Relationship Id="rId60" Type="http://schemas.openxmlformats.org/officeDocument/2006/relationships/image" Target="../media/image78.png"/><Relationship Id="rId65" Type="http://schemas.openxmlformats.org/officeDocument/2006/relationships/image" Target="../media/image83.png"/><Relationship Id="rId73" Type="http://schemas.openxmlformats.org/officeDocument/2006/relationships/image" Target="../media/image91.png"/><Relationship Id="rId78" Type="http://schemas.openxmlformats.org/officeDocument/2006/relationships/image" Target="../media/image96.png"/><Relationship Id="rId81" Type="http://schemas.openxmlformats.org/officeDocument/2006/relationships/image" Target="../media/image99.png"/><Relationship Id="rId86" Type="http://schemas.openxmlformats.org/officeDocument/2006/relationships/image" Target="../media/image104.png"/><Relationship Id="rId94" Type="http://schemas.openxmlformats.org/officeDocument/2006/relationships/image" Target="../media/image112.png"/><Relationship Id="rId99" Type="http://schemas.openxmlformats.org/officeDocument/2006/relationships/image" Target="../media/image117.png"/><Relationship Id="rId101" Type="http://schemas.openxmlformats.org/officeDocument/2006/relationships/image" Target="../media/image119.png"/><Relationship Id="rId4" Type="http://schemas.openxmlformats.org/officeDocument/2006/relationships/image" Target="../media/image7.png"/><Relationship Id="rId9" Type="http://schemas.openxmlformats.org/officeDocument/2006/relationships/image" Target="../media/image16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9" Type="http://schemas.openxmlformats.org/officeDocument/2006/relationships/image" Target="../media/image46.png"/><Relationship Id="rId109" Type="http://schemas.openxmlformats.org/officeDocument/2006/relationships/image" Target="../media/image127.png"/><Relationship Id="rId34" Type="http://schemas.openxmlformats.org/officeDocument/2006/relationships/image" Target="../media/image41.png"/><Relationship Id="rId50" Type="http://schemas.openxmlformats.org/officeDocument/2006/relationships/image" Target="../media/image57.png"/><Relationship Id="rId55" Type="http://schemas.openxmlformats.org/officeDocument/2006/relationships/image" Target="../media/image73.png"/><Relationship Id="rId76" Type="http://schemas.openxmlformats.org/officeDocument/2006/relationships/image" Target="../media/image94.png"/><Relationship Id="rId97" Type="http://schemas.openxmlformats.org/officeDocument/2006/relationships/image" Target="../media/image115.png"/><Relationship Id="rId104" Type="http://schemas.openxmlformats.org/officeDocument/2006/relationships/image" Target="../media/image122.png"/><Relationship Id="rId7" Type="http://schemas.openxmlformats.org/officeDocument/2006/relationships/image" Target="../media/image14.png"/><Relationship Id="rId71" Type="http://schemas.openxmlformats.org/officeDocument/2006/relationships/image" Target="../media/image89.png"/><Relationship Id="rId92" Type="http://schemas.openxmlformats.org/officeDocument/2006/relationships/image" Target="../media/image110.png"/><Relationship Id="rId2" Type="http://schemas.openxmlformats.org/officeDocument/2006/relationships/image" Target="../media/image69.png"/><Relationship Id="rId29" Type="http://schemas.openxmlformats.org/officeDocument/2006/relationships/image" Target="../media/image36.png"/><Relationship Id="rId24" Type="http://schemas.openxmlformats.org/officeDocument/2006/relationships/image" Target="../media/image31.png"/><Relationship Id="rId40" Type="http://schemas.openxmlformats.org/officeDocument/2006/relationships/image" Target="../media/image47.png"/><Relationship Id="rId45" Type="http://schemas.openxmlformats.org/officeDocument/2006/relationships/image" Target="../media/image52.png"/><Relationship Id="rId66" Type="http://schemas.openxmlformats.org/officeDocument/2006/relationships/image" Target="../media/image84.png"/><Relationship Id="rId87" Type="http://schemas.openxmlformats.org/officeDocument/2006/relationships/image" Target="../media/image105.png"/><Relationship Id="rId110" Type="http://schemas.openxmlformats.org/officeDocument/2006/relationships/image" Target="../media/image128.png"/><Relationship Id="rId115" Type="http://schemas.openxmlformats.org/officeDocument/2006/relationships/image" Target="../media/image133.png"/><Relationship Id="rId61" Type="http://schemas.openxmlformats.org/officeDocument/2006/relationships/image" Target="../media/image79.png"/><Relationship Id="rId82" Type="http://schemas.openxmlformats.org/officeDocument/2006/relationships/image" Target="../media/image100.png"/><Relationship Id="rId19" Type="http://schemas.openxmlformats.org/officeDocument/2006/relationships/image" Target="../media/image26.png"/><Relationship Id="rId14" Type="http://schemas.openxmlformats.org/officeDocument/2006/relationships/image" Target="../media/image21.png"/><Relationship Id="rId30" Type="http://schemas.openxmlformats.org/officeDocument/2006/relationships/image" Target="../media/image37.png"/><Relationship Id="rId35" Type="http://schemas.openxmlformats.org/officeDocument/2006/relationships/image" Target="../media/image42.png"/><Relationship Id="rId56" Type="http://schemas.openxmlformats.org/officeDocument/2006/relationships/image" Target="../media/image74.png"/><Relationship Id="rId77" Type="http://schemas.openxmlformats.org/officeDocument/2006/relationships/image" Target="../media/image95.png"/><Relationship Id="rId100" Type="http://schemas.openxmlformats.org/officeDocument/2006/relationships/image" Target="../media/image118.png"/><Relationship Id="rId105" Type="http://schemas.openxmlformats.org/officeDocument/2006/relationships/image" Target="../media/image123.png"/><Relationship Id="rId8" Type="http://schemas.openxmlformats.org/officeDocument/2006/relationships/image" Target="../media/image15.png"/><Relationship Id="rId51" Type="http://schemas.openxmlformats.org/officeDocument/2006/relationships/image" Target="../media/image58.png"/><Relationship Id="rId72" Type="http://schemas.openxmlformats.org/officeDocument/2006/relationships/image" Target="../media/image90.png"/><Relationship Id="rId93" Type="http://schemas.openxmlformats.org/officeDocument/2006/relationships/image" Target="../media/image111.png"/><Relationship Id="rId98" Type="http://schemas.openxmlformats.org/officeDocument/2006/relationships/image" Target="../media/image116.png"/><Relationship Id="rId3" Type="http://schemas.openxmlformats.org/officeDocument/2006/relationships/image" Target="../media/image11.png"/><Relationship Id="rId25" Type="http://schemas.openxmlformats.org/officeDocument/2006/relationships/image" Target="../media/image32.png"/><Relationship Id="rId46" Type="http://schemas.openxmlformats.org/officeDocument/2006/relationships/image" Target="../media/image53.png"/><Relationship Id="rId67" Type="http://schemas.openxmlformats.org/officeDocument/2006/relationships/image" Target="../media/image85.png"/><Relationship Id="rId116" Type="http://schemas.openxmlformats.org/officeDocument/2006/relationships/image" Target="../media/image134.png"/><Relationship Id="rId20" Type="http://schemas.openxmlformats.org/officeDocument/2006/relationships/image" Target="../media/image27.png"/><Relationship Id="rId41" Type="http://schemas.openxmlformats.org/officeDocument/2006/relationships/image" Target="../media/image48.png"/><Relationship Id="rId62" Type="http://schemas.openxmlformats.org/officeDocument/2006/relationships/image" Target="../media/image80.png"/><Relationship Id="rId83" Type="http://schemas.openxmlformats.org/officeDocument/2006/relationships/image" Target="../media/image101.png"/><Relationship Id="rId88" Type="http://schemas.openxmlformats.org/officeDocument/2006/relationships/image" Target="../media/image106.png"/><Relationship Id="rId111" Type="http://schemas.openxmlformats.org/officeDocument/2006/relationships/image" Target="../media/image129.png"/><Relationship Id="rId15" Type="http://schemas.openxmlformats.org/officeDocument/2006/relationships/image" Target="../media/image22.png"/><Relationship Id="rId36" Type="http://schemas.openxmlformats.org/officeDocument/2006/relationships/image" Target="../media/image43.png"/><Relationship Id="rId57" Type="http://schemas.openxmlformats.org/officeDocument/2006/relationships/image" Target="../media/image75.png"/><Relationship Id="rId106" Type="http://schemas.openxmlformats.org/officeDocument/2006/relationships/image" Target="../media/image1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60309" cy="10692130"/>
            <a:chOff x="0" y="0"/>
            <a:chExt cx="7560309" cy="106921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69332" y="10650525"/>
              <a:ext cx="95783" cy="4147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93272" y="9825634"/>
              <a:ext cx="1103172" cy="8663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69522" y="9000743"/>
              <a:ext cx="1103172" cy="11868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45784" y="8175853"/>
              <a:ext cx="1103147" cy="11868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22022" y="7350963"/>
              <a:ext cx="1103172" cy="118684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98272" y="6526073"/>
              <a:ext cx="961720" cy="118684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74522" y="5685218"/>
              <a:ext cx="485470" cy="112114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33444" y="10288575"/>
              <a:ext cx="859828" cy="40342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66362" y="9463672"/>
              <a:ext cx="1103160" cy="118685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42612" y="8638793"/>
              <a:ext cx="1103172" cy="118684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18862" y="7813903"/>
              <a:ext cx="1103160" cy="118684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95112" y="6989013"/>
              <a:ext cx="1103160" cy="118684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71362" y="6164135"/>
              <a:ext cx="1103160" cy="118682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7612" y="5339245"/>
              <a:ext cx="1103160" cy="118682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23861" y="4514354"/>
              <a:ext cx="636130" cy="118682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00099" y="4237418"/>
              <a:ext cx="159893" cy="36923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97555" y="9926612"/>
              <a:ext cx="1068806" cy="76539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39452" y="9101722"/>
              <a:ext cx="1103160" cy="118685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15689" y="8276843"/>
              <a:ext cx="1103172" cy="118682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1939" y="7451953"/>
              <a:ext cx="1103172" cy="118684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8202" y="6627063"/>
              <a:ext cx="1103160" cy="118684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44439" y="5802185"/>
              <a:ext cx="1103172" cy="118682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20689" y="4977282"/>
              <a:ext cx="1103172" cy="118684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96939" y="4152392"/>
              <a:ext cx="1103160" cy="118685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73189" y="3327514"/>
              <a:ext cx="786803" cy="118684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249439" y="2789618"/>
              <a:ext cx="310553" cy="71719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161667" y="10389552"/>
              <a:ext cx="698461" cy="30245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336279" y="9564675"/>
              <a:ext cx="1103172" cy="112732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12529" y="8739784"/>
              <a:ext cx="1103160" cy="118682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88779" y="7914893"/>
              <a:ext cx="1103160" cy="118682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65029" y="7090003"/>
              <a:ext cx="1103172" cy="118684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41279" y="6265113"/>
              <a:ext cx="1103160" cy="118684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17529" y="5440223"/>
              <a:ext cx="1103160" cy="118684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93779" y="4615332"/>
              <a:ext cx="1103160" cy="118685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70016" y="3790454"/>
              <a:ext cx="1103172" cy="118682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46279" y="2965564"/>
              <a:ext cx="1103160" cy="118682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622529" y="2140674"/>
              <a:ext cx="937463" cy="118684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098779" y="1341818"/>
              <a:ext cx="461213" cy="1065136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25778" y="10027615"/>
              <a:ext cx="1010500" cy="66438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09369" y="9202725"/>
              <a:ext cx="1103160" cy="118682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85606" y="8377822"/>
              <a:ext cx="1103172" cy="1186853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61869" y="7552943"/>
              <a:ext cx="1103160" cy="118684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38119" y="6728053"/>
              <a:ext cx="1103160" cy="118684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14356" y="5903163"/>
              <a:ext cx="1103172" cy="118684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90619" y="5078285"/>
              <a:ext cx="1103160" cy="1186827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66869" y="4253395"/>
              <a:ext cx="1103147" cy="1186827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3106" y="3428504"/>
              <a:ext cx="1103172" cy="1186827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19369" y="2603614"/>
              <a:ext cx="1103160" cy="118684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95619" y="1778724"/>
              <a:ext cx="1103160" cy="118684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471856" y="953833"/>
              <a:ext cx="1088135" cy="118684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948119" y="128943"/>
              <a:ext cx="611873" cy="1178166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424356" y="0"/>
              <a:ext cx="135635" cy="207251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89889" y="10490542"/>
              <a:ext cx="465251" cy="201460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06196" y="9665652"/>
              <a:ext cx="1103172" cy="102635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2459" y="8840762"/>
              <a:ext cx="1103147" cy="1186853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58696" y="8015884"/>
              <a:ext cx="1103172" cy="1186840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34946" y="7190993"/>
              <a:ext cx="1103172" cy="1186827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1196" y="6366103"/>
              <a:ext cx="1103160" cy="118684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7446" y="5541213"/>
              <a:ext cx="1103172" cy="1186840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63696" y="4716335"/>
              <a:ext cx="1103172" cy="1186827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39946" y="3891432"/>
              <a:ext cx="1103160" cy="1186840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16196" y="3066542"/>
              <a:ext cx="1103172" cy="1186853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92446" y="2241664"/>
              <a:ext cx="1103172" cy="1186840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68696" y="1416774"/>
              <a:ext cx="1103160" cy="1186840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44946" y="591883"/>
              <a:ext cx="1103172" cy="1186840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321196" y="0"/>
              <a:ext cx="1103160" cy="953833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201013" y="0"/>
              <a:ext cx="297789" cy="128943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0" y="10140556"/>
              <a:ext cx="606196" cy="551446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0" y="9303702"/>
              <a:ext cx="1082459" cy="1186840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5536" y="8478825"/>
              <a:ext cx="1103160" cy="1186827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1786" y="7653934"/>
              <a:ext cx="1103160" cy="1186827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08036" y="6829043"/>
              <a:ext cx="1103160" cy="1186840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84286" y="6004153"/>
              <a:ext cx="1103160" cy="1186840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60536" y="5179263"/>
              <a:ext cx="1103160" cy="1186840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36773" y="4354373"/>
              <a:ext cx="1103172" cy="1186840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13036" y="3529482"/>
              <a:ext cx="1103160" cy="1186853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89286" y="2704604"/>
              <a:ext cx="1103160" cy="1186827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65523" y="1879714"/>
              <a:ext cx="1103172" cy="1186827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41786" y="1054824"/>
              <a:ext cx="1103160" cy="1186840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18036" y="229946"/>
              <a:ext cx="1103160" cy="1186827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694273" y="0"/>
              <a:ext cx="968654" cy="591883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0" y="9040711"/>
              <a:ext cx="455536" cy="1052004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0" y="8116875"/>
              <a:ext cx="931786" cy="1186827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876" y="7291972"/>
              <a:ext cx="1103160" cy="1186853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1113" y="6467094"/>
              <a:ext cx="1103172" cy="1186840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7363" y="5642203"/>
              <a:ext cx="1103172" cy="1186840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33626" y="4817313"/>
              <a:ext cx="1103147" cy="1186840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09863" y="3992423"/>
              <a:ext cx="1103172" cy="1186840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86113" y="3167545"/>
              <a:ext cx="1103172" cy="1186827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62363" y="2342654"/>
              <a:ext cx="1103160" cy="1186827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38613" y="1517764"/>
              <a:ext cx="1103172" cy="1186840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14863" y="692874"/>
              <a:ext cx="1103172" cy="1186840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591113" y="0"/>
              <a:ext cx="1103160" cy="1054823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296027" y="0"/>
              <a:ext cx="531012" cy="229946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0" y="7940852"/>
              <a:ext cx="304876" cy="704075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0" y="6930034"/>
              <a:ext cx="781113" cy="1186840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4203" y="6105144"/>
              <a:ext cx="1103160" cy="1186827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0453" y="5280253"/>
              <a:ext cx="1103172" cy="1186840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6716" y="4455375"/>
              <a:ext cx="1103147" cy="1186827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82953" y="3630485"/>
              <a:ext cx="1103160" cy="1186827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59203" y="2805582"/>
              <a:ext cx="1103160" cy="1186840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35453" y="1980692"/>
              <a:ext cx="1103160" cy="1186853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11703" y="1155814"/>
              <a:ext cx="1103160" cy="1186840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87953" y="330924"/>
              <a:ext cx="1103160" cy="1186840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964203" y="0"/>
              <a:ext cx="1026934" cy="692873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0" y="6841007"/>
              <a:ext cx="154203" cy="356108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0" y="5743194"/>
              <a:ext cx="630453" cy="1186840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43" y="4918303"/>
              <a:ext cx="1103172" cy="1186840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9780" y="4093413"/>
              <a:ext cx="1103172" cy="1186840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6043" y="3268523"/>
              <a:ext cx="1103160" cy="1186853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2293" y="2443645"/>
              <a:ext cx="1103160" cy="1186840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08530" y="1618754"/>
              <a:ext cx="1103172" cy="1186827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84793" y="793864"/>
              <a:ext cx="1103160" cy="1186827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861043" y="0"/>
              <a:ext cx="1103160" cy="1155814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391027" y="0"/>
              <a:ext cx="764235" cy="330923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0" y="5741149"/>
              <a:ext cx="3543" cy="8178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0" y="4641304"/>
              <a:ext cx="479780" cy="1101890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0" y="3731463"/>
              <a:ext cx="956043" cy="1186840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9120" y="2906572"/>
              <a:ext cx="1103172" cy="1186840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5370" y="2081695"/>
              <a:ext cx="1103160" cy="1186827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1620" y="1256804"/>
              <a:ext cx="1103172" cy="1186840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57870" y="431914"/>
              <a:ext cx="1103172" cy="1186840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234120" y="0"/>
              <a:ext cx="1085253" cy="793864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0" y="3541446"/>
              <a:ext cx="329120" cy="760082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0" y="2544635"/>
              <a:ext cx="805370" cy="1186827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8460" y="1719732"/>
              <a:ext cx="1103160" cy="1186840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4710" y="894842"/>
              <a:ext cx="1103160" cy="1186853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0947" y="69964"/>
              <a:ext cx="1103172" cy="1186840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607210" y="0"/>
              <a:ext cx="876274" cy="431914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0" y="2441600"/>
              <a:ext cx="178460" cy="412115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0" y="1357795"/>
              <a:ext cx="654710" cy="1186840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787" y="532904"/>
              <a:ext cx="1103160" cy="1186827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04037" y="0"/>
              <a:ext cx="1103172" cy="894842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486027" y="0"/>
              <a:ext cx="161569" cy="69964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0" y="1341742"/>
              <a:ext cx="27787" cy="64185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0" y="241897"/>
              <a:ext cx="504037" cy="1115898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0" y="0"/>
              <a:ext cx="811707" cy="532904"/>
            </a:xfrm>
            <a:prstGeom prst="rect">
              <a:avLst/>
            </a:prstGeom>
          </p:spPr>
        </p:pic>
      </p:grpSp>
      <p:sp>
        <p:nvSpPr>
          <p:cNvPr id="140" name="object 14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06435" y="965247"/>
            <a:ext cx="351790" cy="375285"/>
          </a:xfrm>
          <a:custGeom>
            <a:avLst/>
            <a:gdLst/>
            <a:ahLst/>
            <a:cxnLst/>
            <a:rect l="l" t="t" r="r" b="b"/>
            <a:pathLst>
              <a:path w="351790" h="375284">
                <a:moveTo>
                  <a:pt x="205485" y="70080"/>
                </a:moveTo>
                <a:lnTo>
                  <a:pt x="177749" y="70080"/>
                </a:lnTo>
                <a:lnTo>
                  <a:pt x="187880" y="70591"/>
                </a:lnTo>
                <a:lnTo>
                  <a:pt x="186724" y="70591"/>
                </a:lnTo>
                <a:lnTo>
                  <a:pt x="193652" y="71163"/>
                </a:lnTo>
                <a:lnTo>
                  <a:pt x="199200" y="71163"/>
                </a:lnTo>
                <a:lnTo>
                  <a:pt x="205485" y="70080"/>
                </a:lnTo>
                <a:close/>
              </a:path>
              <a:path w="351790" h="375284">
                <a:moveTo>
                  <a:pt x="222537" y="69560"/>
                </a:moveTo>
                <a:lnTo>
                  <a:pt x="151549" y="69560"/>
                </a:lnTo>
                <a:lnTo>
                  <a:pt x="158166" y="70220"/>
                </a:lnTo>
                <a:lnTo>
                  <a:pt x="164834" y="70591"/>
                </a:lnTo>
                <a:lnTo>
                  <a:pt x="171233" y="70591"/>
                </a:lnTo>
                <a:lnTo>
                  <a:pt x="177749" y="70080"/>
                </a:lnTo>
                <a:lnTo>
                  <a:pt x="218510" y="70080"/>
                </a:lnTo>
                <a:lnTo>
                  <a:pt x="222537" y="69560"/>
                </a:lnTo>
                <a:close/>
              </a:path>
              <a:path w="351790" h="375284">
                <a:moveTo>
                  <a:pt x="217735" y="70080"/>
                </a:moveTo>
                <a:lnTo>
                  <a:pt x="205485" y="70080"/>
                </a:lnTo>
                <a:lnTo>
                  <a:pt x="214812" y="70591"/>
                </a:lnTo>
                <a:lnTo>
                  <a:pt x="211722" y="70591"/>
                </a:lnTo>
                <a:lnTo>
                  <a:pt x="217735" y="70080"/>
                </a:lnTo>
                <a:close/>
              </a:path>
              <a:path w="351790" h="375284">
                <a:moveTo>
                  <a:pt x="78645" y="0"/>
                </a:moveTo>
                <a:lnTo>
                  <a:pt x="68833" y="205"/>
                </a:lnTo>
                <a:lnTo>
                  <a:pt x="59067" y="726"/>
                </a:lnTo>
                <a:lnTo>
                  <a:pt x="54965" y="2783"/>
                </a:lnTo>
                <a:lnTo>
                  <a:pt x="49314" y="9463"/>
                </a:lnTo>
                <a:lnTo>
                  <a:pt x="42125" y="14594"/>
                </a:lnTo>
                <a:lnTo>
                  <a:pt x="42125" y="21795"/>
                </a:lnTo>
                <a:lnTo>
                  <a:pt x="41605" y="30520"/>
                </a:lnTo>
                <a:lnTo>
                  <a:pt x="41605" y="37200"/>
                </a:lnTo>
                <a:lnTo>
                  <a:pt x="43662" y="42851"/>
                </a:lnTo>
                <a:lnTo>
                  <a:pt x="45719" y="46446"/>
                </a:lnTo>
                <a:lnTo>
                  <a:pt x="48285" y="49532"/>
                </a:lnTo>
                <a:lnTo>
                  <a:pt x="52908" y="57749"/>
                </a:lnTo>
                <a:lnTo>
                  <a:pt x="57530" y="57749"/>
                </a:lnTo>
                <a:lnTo>
                  <a:pt x="61963" y="60227"/>
                </a:lnTo>
                <a:lnTo>
                  <a:pt x="67456" y="62285"/>
                </a:lnTo>
                <a:lnTo>
                  <a:pt x="67724" y="62285"/>
                </a:lnTo>
                <a:lnTo>
                  <a:pt x="73718" y="63451"/>
                </a:lnTo>
                <a:lnTo>
                  <a:pt x="82194" y="63908"/>
                </a:lnTo>
                <a:lnTo>
                  <a:pt x="90745" y="66146"/>
                </a:lnTo>
                <a:lnTo>
                  <a:pt x="99398" y="66742"/>
                </a:lnTo>
                <a:lnTo>
                  <a:pt x="108052" y="66950"/>
                </a:lnTo>
                <a:lnTo>
                  <a:pt x="116611" y="68023"/>
                </a:lnTo>
                <a:lnTo>
                  <a:pt x="125390" y="69276"/>
                </a:lnTo>
                <a:lnTo>
                  <a:pt x="136698" y="70080"/>
                </a:lnTo>
                <a:lnTo>
                  <a:pt x="143328" y="70080"/>
                </a:lnTo>
                <a:lnTo>
                  <a:pt x="151549" y="69560"/>
                </a:lnTo>
                <a:lnTo>
                  <a:pt x="222537" y="69560"/>
                </a:lnTo>
                <a:lnTo>
                  <a:pt x="226839" y="69003"/>
                </a:lnTo>
                <a:lnTo>
                  <a:pt x="233743" y="68544"/>
                </a:lnTo>
                <a:lnTo>
                  <a:pt x="248314" y="68544"/>
                </a:lnTo>
                <a:lnTo>
                  <a:pt x="253388" y="67813"/>
                </a:lnTo>
                <a:lnTo>
                  <a:pt x="259422" y="65965"/>
                </a:lnTo>
                <a:lnTo>
                  <a:pt x="267232" y="65508"/>
                </a:lnTo>
                <a:lnTo>
                  <a:pt x="276053" y="64234"/>
                </a:lnTo>
                <a:lnTo>
                  <a:pt x="308228" y="33606"/>
                </a:lnTo>
                <a:lnTo>
                  <a:pt x="310286" y="25897"/>
                </a:lnTo>
                <a:lnTo>
                  <a:pt x="303606" y="19737"/>
                </a:lnTo>
                <a:lnTo>
                  <a:pt x="301040" y="13565"/>
                </a:lnTo>
                <a:lnTo>
                  <a:pt x="298232" y="10479"/>
                </a:lnTo>
                <a:lnTo>
                  <a:pt x="177228" y="10479"/>
                </a:lnTo>
                <a:lnTo>
                  <a:pt x="167482" y="9672"/>
                </a:lnTo>
                <a:lnTo>
                  <a:pt x="160500" y="9463"/>
                </a:lnTo>
                <a:lnTo>
                  <a:pt x="140754" y="9463"/>
                </a:lnTo>
                <a:lnTo>
                  <a:pt x="131884" y="8961"/>
                </a:lnTo>
                <a:lnTo>
                  <a:pt x="122581" y="8173"/>
                </a:lnTo>
                <a:lnTo>
                  <a:pt x="113377" y="7000"/>
                </a:lnTo>
                <a:lnTo>
                  <a:pt x="104800" y="5348"/>
                </a:lnTo>
                <a:lnTo>
                  <a:pt x="96724" y="3246"/>
                </a:lnTo>
                <a:lnTo>
                  <a:pt x="87974" y="1238"/>
                </a:lnTo>
                <a:lnTo>
                  <a:pt x="78645" y="0"/>
                </a:lnTo>
                <a:close/>
              </a:path>
              <a:path w="351790" h="375284">
                <a:moveTo>
                  <a:pt x="248314" y="68544"/>
                </a:moveTo>
                <a:lnTo>
                  <a:pt x="233743" y="68544"/>
                </a:lnTo>
                <a:lnTo>
                  <a:pt x="239777" y="69003"/>
                </a:lnTo>
                <a:lnTo>
                  <a:pt x="246583" y="68793"/>
                </a:lnTo>
                <a:lnTo>
                  <a:pt x="248314" y="68544"/>
                </a:lnTo>
                <a:close/>
              </a:path>
              <a:path w="351790" h="375284">
                <a:moveTo>
                  <a:pt x="196911" y="9672"/>
                </a:moveTo>
                <a:lnTo>
                  <a:pt x="186316" y="9672"/>
                </a:lnTo>
                <a:lnTo>
                  <a:pt x="177228" y="10479"/>
                </a:lnTo>
                <a:lnTo>
                  <a:pt x="298232" y="10479"/>
                </a:lnTo>
                <a:lnTo>
                  <a:pt x="297775" y="9977"/>
                </a:lnTo>
                <a:lnTo>
                  <a:pt x="204899" y="9977"/>
                </a:lnTo>
                <a:lnTo>
                  <a:pt x="196911" y="9672"/>
                </a:lnTo>
                <a:close/>
              </a:path>
              <a:path w="351790" h="375284">
                <a:moveTo>
                  <a:pt x="273480" y="3570"/>
                </a:moveTo>
                <a:lnTo>
                  <a:pt x="264883" y="4640"/>
                </a:lnTo>
                <a:lnTo>
                  <a:pt x="256382" y="6192"/>
                </a:lnTo>
                <a:lnTo>
                  <a:pt x="248119" y="7406"/>
                </a:lnTo>
                <a:lnTo>
                  <a:pt x="240199" y="8021"/>
                </a:lnTo>
                <a:lnTo>
                  <a:pt x="230938" y="8961"/>
                </a:lnTo>
                <a:lnTo>
                  <a:pt x="230764" y="8961"/>
                </a:lnTo>
                <a:lnTo>
                  <a:pt x="222260" y="9672"/>
                </a:lnTo>
                <a:lnTo>
                  <a:pt x="221706" y="9672"/>
                </a:lnTo>
                <a:lnTo>
                  <a:pt x="212488" y="9977"/>
                </a:lnTo>
                <a:lnTo>
                  <a:pt x="297775" y="9977"/>
                </a:lnTo>
                <a:lnTo>
                  <a:pt x="295994" y="8021"/>
                </a:lnTo>
                <a:lnTo>
                  <a:pt x="296219" y="8021"/>
                </a:lnTo>
                <a:lnTo>
                  <a:pt x="291274" y="6377"/>
                </a:lnTo>
                <a:lnTo>
                  <a:pt x="282028" y="3799"/>
                </a:lnTo>
                <a:lnTo>
                  <a:pt x="273480" y="3570"/>
                </a:lnTo>
                <a:close/>
              </a:path>
              <a:path w="351790" h="375284">
                <a:moveTo>
                  <a:pt x="189039" y="373178"/>
                </a:moveTo>
                <a:lnTo>
                  <a:pt x="144348" y="373178"/>
                </a:lnTo>
                <a:lnTo>
                  <a:pt x="151896" y="374352"/>
                </a:lnTo>
                <a:lnTo>
                  <a:pt x="158865" y="374850"/>
                </a:lnTo>
                <a:lnTo>
                  <a:pt x="164866" y="374850"/>
                </a:lnTo>
                <a:lnTo>
                  <a:pt x="174155" y="374207"/>
                </a:lnTo>
                <a:lnTo>
                  <a:pt x="182359" y="374207"/>
                </a:lnTo>
                <a:lnTo>
                  <a:pt x="189039" y="373178"/>
                </a:lnTo>
                <a:close/>
              </a:path>
              <a:path w="351790" h="375284">
                <a:moveTo>
                  <a:pt x="44691" y="206212"/>
                </a:moveTo>
                <a:lnTo>
                  <a:pt x="36474" y="206732"/>
                </a:lnTo>
                <a:lnTo>
                  <a:pt x="27216" y="206732"/>
                </a:lnTo>
                <a:lnTo>
                  <a:pt x="23621" y="209818"/>
                </a:lnTo>
                <a:lnTo>
                  <a:pt x="11290" y="215470"/>
                </a:lnTo>
                <a:lnTo>
                  <a:pt x="9245" y="220093"/>
                </a:lnTo>
                <a:lnTo>
                  <a:pt x="6680" y="227789"/>
                </a:lnTo>
                <a:lnTo>
                  <a:pt x="4102" y="233440"/>
                </a:lnTo>
                <a:lnTo>
                  <a:pt x="3594" y="243207"/>
                </a:lnTo>
                <a:lnTo>
                  <a:pt x="2044" y="247829"/>
                </a:lnTo>
                <a:lnTo>
                  <a:pt x="2565" y="256046"/>
                </a:lnTo>
                <a:lnTo>
                  <a:pt x="0" y="261190"/>
                </a:lnTo>
                <a:lnTo>
                  <a:pt x="507" y="267349"/>
                </a:lnTo>
                <a:lnTo>
                  <a:pt x="1283" y="276212"/>
                </a:lnTo>
                <a:lnTo>
                  <a:pt x="1724" y="283532"/>
                </a:lnTo>
                <a:lnTo>
                  <a:pt x="2454" y="290467"/>
                </a:lnTo>
                <a:lnTo>
                  <a:pt x="3993" y="297664"/>
                </a:lnTo>
                <a:lnTo>
                  <a:pt x="4102" y="298172"/>
                </a:lnTo>
                <a:lnTo>
                  <a:pt x="4610" y="302287"/>
                </a:lnTo>
                <a:lnTo>
                  <a:pt x="6096" y="309669"/>
                </a:lnTo>
                <a:lnTo>
                  <a:pt x="6159" y="309983"/>
                </a:lnTo>
                <a:lnTo>
                  <a:pt x="9753" y="313069"/>
                </a:lnTo>
                <a:lnTo>
                  <a:pt x="9753" y="318213"/>
                </a:lnTo>
                <a:lnTo>
                  <a:pt x="14884" y="322315"/>
                </a:lnTo>
                <a:lnTo>
                  <a:pt x="17462" y="326430"/>
                </a:lnTo>
                <a:lnTo>
                  <a:pt x="21056" y="333618"/>
                </a:lnTo>
                <a:lnTo>
                  <a:pt x="26200" y="340298"/>
                </a:lnTo>
                <a:lnTo>
                  <a:pt x="34924" y="343384"/>
                </a:lnTo>
                <a:lnTo>
                  <a:pt x="41605" y="350064"/>
                </a:lnTo>
                <a:lnTo>
                  <a:pt x="50330" y="351093"/>
                </a:lnTo>
                <a:lnTo>
                  <a:pt x="55994" y="355703"/>
                </a:lnTo>
                <a:lnTo>
                  <a:pt x="62932" y="358026"/>
                </a:lnTo>
                <a:lnTo>
                  <a:pt x="70307" y="360396"/>
                </a:lnTo>
                <a:lnTo>
                  <a:pt x="77586" y="362861"/>
                </a:lnTo>
                <a:lnTo>
                  <a:pt x="84239" y="365470"/>
                </a:lnTo>
                <a:lnTo>
                  <a:pt x="91506" y="368048"/>
                </a:lnTo>
                <a:lnTo>
                  <a:pt x="91845" y="368048"/>
                </a:lnTo>
                <a:lnTo>
                  <a:pt x="97985" y="369067"/>
                </a:lnTo>
                <a:lnTo>
                  <a:pt x="105339" y="369806"/>
                </a:lnTo>
                <a:lnTo>
                  <a:pt x="114045" y="371121"/>
                </a:lnTo>
                <a:lnTo>
                  <a:pt x="121089" y="372962"/>
                </a:lnTo>
                <a:lnTo>
                  <a:pt x="129283" y="373945"/>
                </a:lnTo>
                <a:lnTo>
                  <a:pt x="136725" y="373945"/>
                </a:lnTo>
                <a:lnTo>
                  <a:pt x="144348" y="373178"/>
                </a:lnTo>
                <a:lnTo>
                  <a:pt x="201583" y="373178"/>
                </a:lnTo>
                <a:lnTo>
                  <a:pt x="205485" y="372658"/>
                </a:lnTo>
                <a:lnTo>
                  <a:pt x="213194" y="372150"/>
                </a:lnTo>
                <a:lnTo>
                  <a:pt x="233840" y="372150"/>
                </a:lnTo>
                <a:lnTo>
                  <a:pt x="236308" y="371629"/>
                </a:lnTo>
                <a:lnTo>
                  <a:pt x="252742" y="369584"/>
                </a:lnTo>
                <a:lnTo>
                  <a:pt x="261211" y="369584"/>
                </a:lnTo>
                <a:lnTo>
                  <a:pt x="268160" y="368048"/>
                </a:lnTo>
                <a:lnTo>
                  <a:pt x="276050" y="366670"/>
                </a:lnTo>
                <a:lnTo>
                  <a:pt x="291636" y="365076"/>
                </a:lnTo>
                <a:lnTo>
                  <a:pt x="301548" y="363412"/>
                </a:lnTo>
                <a:lnTo>
                  <a:pt x="313359" y="360847"/>
                </a:lnTo>
                <a:lnTo>
                  <a:pt x="319023" y="359818"/>
                </a:lnTo>
                <a:lnTo>
                  <a:pt x="324675" y="356224"/>
                </a:lnTo>
                <a:lnTo>
                  <a:pt x="332033" y="356224"/>
                </a:lnTo>
                <a:lnTo>
                  <a:pt x="334429" y="354167"/>
                </a:lnTo>
                <a:lnTo>
                  <a:pt x="339051" y="352109"/>
                </a:lnTo>
                <a:lnTo>
                  <a:pt x="344195" y="350064"/>
                </a:lnTo>
                <a:lnTo>
                  <a:pt x="349326" y="336704"/>
                </a:lnTo>
                <a:lnTo>
                  <a:pt x="351383" y="333618"/>
                </a:lnTo>
                <a:lnTo>
                  <a:pt x="351315" y="326430"/>
                </a:lnTo>
                <a:lnTo>
                  <a:pt x="350354" y="319229"/>
                </a:lnTo>
                <a:lnTo>
                  <a:pt x="349697" y="316155"/>
                </a:lnTo>
                <a:lnTo>
                  <a:pt x="158737" y="316155"/>
                </a:lnTo>
                <a:lnTo>
                  <a:pt x="151555" y="313458"/>
                </a:lnTo>
                <a:lnTo>
                  <a:pt x="136777" y="313458"/>
                </a:lnTo>
                <a:lnTo>
                  <a:pt x="128990" y="312928"/>
                </a:lnTo>
                <a:lnTo>
                  <a:pt x="122262" y="311533"/>
                </a:lnTo>
                <a:lnTo>
                  <a:pt x="114393" y="311153"/>
                </a:lnTo>
                <a:lnTo>
                  <a:pt x="107876" y="309669"/>
                </a:lnTo>
                <a:lnTo>
                  <a:pt x="101746" y="307704"/>
                </a:lnTo>
                <a:lnTo>
                  <a:pt x="95034" y="305881"/>
                </a:lnTo>
                <a:lnTo>
                  <a:pt x="61645" y="276595"/>
                </a:lnTo>
                <a:lnTo>
                  <a:pt x="62153" y="271464"/>
                </a:lnTo>
                <a:lnTo>
                  <a:pt x="62153" y="265292"/>
                </a:lnTo>
                <a:lnTo>
                  <a:pt x="62404" y="261190"/>
                </a:lnTo>
                <a:lnTo>
                  <a:pt x="62499" y="259633"/>
                </a:lnTo>
                <a:lnTo>
                  <a:pt x="63374" y="252386"/>
                </a:lnTo>
                <a:lnTo>
                  <a:pt x="64526" y="243207"/>
                </a:lnTo>
                <a:lnTo>
                  <a:pt x="65747" y="231383"/>
                </a:lnTo>
                <a:lnTo>
                  <a:pt x="66776" y="223166"/>
                </a:lnTo>
                <a:lnTo>
                  <a:pt x="63182" y="218543"/>
                </a:lnTo>
                <a:lnTo>
                  <a:pt x="56502" y="213412"/>
                </a:lnTo>
                <a:lnTo>
                  <a:pt x="51371" y="209818"/>
                </a:lnTo>
                <a:lnTo>
                  <a:pt x="44691" y="206212"/>
                </a:lnTo>
                <a:close/>
              </a:path>
              <a:path w="351790" h="375284">
                <a:moveTo>
                  <a:pt x="201583" y="373178"/>
                </a:moveTo>
                <a:lnTo>
                  <a:pt x="189039" y="373178"/>
                </a:lnTo>
                <a:lnTo>
                  <a:pt x="197777" y="373686"/>
                </a:lnTo>
                <a:lnTo>
                  <a:pt x="201583" y="373178"/>
                </a:lnTo>
                <a:close/>
              </a:path>
              <a:path w="351790" h="375284">
                <a:moveTo>
                  <a:pt x="233840" y="372150"/>
                </a:moveTo>
                <a:lnTo>
                  <a:pt x="213194" y="372150"/>
                </a:lnTo>
                <a:lnTo>
                  <a:pt x="220903" y="372658"/>
                </a:lnTo>
                <a:lnTo>
                  <a:pt x="226555" y="373686"/>
                </a:lnTo>
                <a:lnTo>
                  <a:pt x="233840" y="372150"/>
                </a:lnTo>
                <a:close/>
              </a:path>
              <a:path w="351790" h="375284">
                <a:moveTo>
                  <a:pt x="261211" y="369584"/>
                </a:moveTo>
                <a:lnTo>
                  <a:pt x="252742" y="369584"/>
                </a:lnTo>
                <a:lnTo>
                  <a:pt x="258914" y="370092"/>
                </a:lnTo>
                <a:lnTo>
                  <a:pt x="261211" y="369584"/>
                </a:lnTo>
                <a:close/>
              </a:path>
              <a:path w="351790" h="375284">
                <a:moveTo>
                  <a:pt x="332033" y="356224"/>
                </a:moveTo>
                <a:lnTo>
                  <a:pt x="324675" y="356224"/>
                </a:lnTo>
                <a:lnTo>
                  <a:pt x="330834" y="357253"/>
                </a:lnTo>
                <a:lnTo>
                  <a:pt x="332033" y="356224"/>
                </a:lnTo>
                <a:close/>
              </a:path>
              <a:path w="351790" h="375284">
                <a:moveTo>
                  <a:pt x="174774" y="313652"/>
                </a:moveTo>
                <a:lnTo>
                  <a:pt x="173907" y="313652"/>
                </a:lnTo>
                <a:lnTo>
                  <a:pt x="165925" y="315647"/>
                </a:lnTo>
                <a:lnTo>
                  <a:pt x="158737" y="316155"/>
                </a:lnTo>
                <a:lnTo>
                  <a:pt x="349697" y="316155"/>
                </a:lnTo>
                <a:lnTo>
                  <a:pt x="349284" y="314224"/>
                </a:lnTo>
                <a:lnTo>
                  <a:pt x="180498" y="314224"/>
                </a:lnTo>
                <a:lnTo>
                  <a:pt x="174774" y="313652"/>
                </a:lnTo>
                <a:close/>
              </a:path>
              <a:path w="351790" h="375284">
                <a:moveTo>
                  <a:pt x="330834" y="297664"/>
                </a:moveTo>
                <a:lnTo>
                  <a:pt x="315937" y="297664"/>
                </a:lnTo>
                <a:lnTo>
                  <a:pt x="311823" y="299201"/>
                </a:lnTo>
                <a:lnTo>
                  <a:pt x="297954" y="300738"/>
                </a:lnTo>
                <a:lnTo>
                  <a:pt x="289229" y="302287"/>
                </a:lnTo>
                <a:lnTo>
                  <a:pt x="283057" y="304344"/>
                </a:lnTo>
                <a:lnTo>
                  <a:pt x="277223" y="305340"/>
                </a:lnTo>
                <a:lnTo>
                  <a:pt x="270665" y="306527"/>
                </a:lnTo>
                <a:lnTo>
                  <a:pt x="263626" y="307522"/>
                </a:lnTo>
                <a:lnTo>
                  <a:pt x="256349" y="307939"/>
                </a:lnTo>
                <a:lnTo>
                  <a:pt x="249201" y="308563"/>
                </a:lnTo>
                <a:lnTo>
                  <a:pt x="241607" y="309983"/>
                </a:lnTo>
                <a:lnTo>
                  <a:pt x="235677" y="310967"/>
                </a:lnTo>
                <a:lnTo>
                  <a:pt x="222038" y="310967"/>
                </a:lnTo>
                <a:lnTo>
                  <a:pt x="215245" y="311401"/>
                </a:lnTo>
                <a:lnTo>
                  <a:pt x="208287" y="312041"/>
                </a:lnTo>
                <a:lnTo>
                  <a:pt x="201371" y="312561"/>
                </a:lnTo>
                <a:lnTo>
                  <a:pt x="193577" y="312792"/>
                </a:lnTo>
                <a:lnTo>
                  <a:pt x="186796" y="313652"/>
                </a:lnTo>
                <a:lnTo>
                  <a:pt x="180498" y="314224"/>
                </a:lnTo>
                <a:lnTo>
                  <a:pt x="349284" y="314224"/>
                </a:lnTo>
                <a:lnTo>
                  <a:pt x="349162" y="313652"/>
                </a:lnTo>
                <a:lnTo>
                  <a:pt x="349038" y="313069"/>
                </a:lnTo>
                <a:lnTo>
                  <a:pt x="348929" y="312561"/>
                </a:lnTo>
                <a:lnTo>
                  <a:pt x="348818" y="312041"/>
                </a:lnTo>
                <a:lnTo>
                  <a:pt x="336994" y="300230"/>
                </a:lnTo>
                <a:lnTo>
                  <a:pt x="330834" y="297664"/>
                </a:lnTo>
                <a:close/>
              </a:path>
              <a:path w="351790" h="375284">
                <a:moveTo>
                  <a:pt x="150520" y="313069"/>
                </a:moveTo>
                <a:lnTo>
                  <a:pt x="143492" y="313458"/>
                </a:lnTo>
                <a:lnTo>
                  <a:pt x="151555" y="313458"/>
                </a:lnTo>
                <a:lnTo>
                  <a:pt x="150520" y="313069"/>
                </a:lnTo>
                <a:close/>
              </a:path>
            </a:pathLst>
          </a:custGeom>
          <a:solidFill>
            <a:srgbClr val="754C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46889" y="900092"/>
            <a:ext cx="354330" cy="461009"/>
          </a:xfrm>
          <a:custGeom>
            <a:avLst/>
            <a:gdLst/>
            <a:ahLst/>
            <a:cxnLst/>
            <a:rect l="l" t="t" r="r" b="b"/>
            <a:pathLst>
              <a:path w="354330" h="461009">
                <a:moveTo>
                  <a:pt x="242804" y="457199"/>
                </a:moveTo>
                <a:lnTo>
                  <a:pt x="103263" y="457199"/>
                </a:lnTo>
                <a:lnTo>
                  <a:pt x="111185" y="458469"/>
                </a:lnTo>
                <a:lnTo>
                  <a:pt x="119251" y="458469"/>
                </a:lnTo>
                <a:lnTo>
                  <a:pt x="127029" y="459739"/>
                </a:lnTo>
                <a:lnTo>
                  <a:pt x="141350" y="461009"/>
                </a:lnTo>
                <a:lnTo>
                  <a:pt x="217283" y="461009"/>
                </a:lnTo>
                <a:lnTo>
                  <a:pt x="226555" y="459739"/>
                </a:lnTo>
                <a:lnTo>
                  <a:pt x="242804" y="457199"/>
                </a:lnTo>
                <a:close/>
              </a:path>
              <a:path w="354330" h="461009">
                <a:moveTo>
                  <a:pt x="88874" y="19049"/>
                </a:moveTo>
                <a:lnTo>
                  <a:pt x="81178" y="22859"/>
                </a:lnTo>
                <a:lnTo>
                  <a:pt x="75526" y="27939"/>
                </a:lnTo>
                <a:lnTo>
                  <a:pt x="68325" y="33019"/>
                </a:lnTo>
                <a:lnTo>
                  <a:pt x="66268" y="39369"/>
                </a:lnTo>
                <a:lnTo>
                  <a:pt x="66268" y="48259"/>
                </a:lnTo>
                <a:lnTo>
                  <a:pt x="64409" y="60959"/>
                </a:lnTo>
                <a:lnTo>
                  <a:pt x="64297" y="63499"/>
                </a:lnTo>
                <a:lnTo>
                  <a:pt x="65032" y="76199"/>
                </a:lnTo>
                <a:lnTo>
                  <a:pt x="65105" y="77469"/>
                </a:lnTo>
                <a:lnTo>
                  <a:pt x="65179" y="78739"/>
                </a:lnTo>
                <a:lnTo>
                  <a:pt x="65252" y="80009"/>
                </a:lnTo>
                <a:lnTo>
                  <a:pt x="66789" y="86359"/>
                </a:lnTo>
                <a:lnTo>
                  <a:pt x="66789" y="95249"/>
                </a:lnTo>
                <a:lnTo>
                  <a:pt x="67817" y="104139"/>
                </a:lnTo>
                <a:lnTo>
                  <a:pt x="68846" y="107949"/>
                </a:lnTo>
                <a:lnTo>
                  <a:pt x="68400" y="115569"/>
                </a:lnTo>
                <a:lnTo>
                  <a:pt x="68325" y="116839"/>
                </a:lnTo>
                <a:lnTo>
                  <a:pt x="70891" y="128269"/>
                </a:lnTo>
                <a:lnTo>
                  <a:pt x="69354" y="135889"/>
                </a:lnTo>
                <a:lnTo>
                  <a:pt x="70383" y="139699"/>
                </a:lnTo>
                <a:lnTo>
                  <a:pt x="70383" y="147319"/>
                </a:lnTo>
                <a:lnTo>
                  <a:pt x="70806" y="153669"/>
                </a:lnTo>
                <a:lnTo>
                  <a:pt x="70891" y="154939"/>
                </a:lnTo>
                <a:lnTo>
                  <a:pt x="72948" y="162559"/>
                </a:lnTo>
                <a:lnTo>
                  <a:pt x="73977" y="168909"/>
                </a:lnTo>
                <a:lnTo>
                  <a:pt x="73582" y="177799"/>
                </a:lnTo>
                <a:lnTo>
                  <a:pt x="73469" y="180339"/>
                </a:lnTo>
                <a:lnTo>
                  <a:pt x="76034" y="185419"/>
                </a:lnTo>
                <a:lnTo>
                  <a:pt x="76108" y="190499"/>
                </a:lnTo>
                <a:lnTo>
                  <a:pt x="76998" y="195579"/>
                </a:lnTo>
                <a:lnTo>
                  <a:pt x="78562" y="201929"/>
                </a:lnTo>
                <a:lnTo>
                  <a:pt x="80657" y="210819"/>
                </a:lnTo>
                <a:lnTo>
                  <a:pt x="61653" y="247649"/>
                </a:lnTo>
                <a:lnTo>
                  <a:pt x="57223" y="250189"/>
                </a:lnTo>
                <a:lnTo>
                  <a:pt x="53949" y="253999"/>
                </a:lnTo>
                <a:lnTo>
                  <a:pt x="47269" y="259079"/>
                </a:lnTo>
                <a:lnTo>
                  <a:pt x="44691" y="262889"/>
                </a:lnTo>
                <a:lnTo>
                  <a:pt x="39560" y="267969"/>
                </a:lnTo>
                <a:lnTo>
                  <a:pt x="33388" y="273049"/>
                </a:lnTo>
                <a:lnTo>
                  <a:pt x="30314" y="280669"/>
                </a:lnTo>
                <a:lnTo>
                  <a:pt x="26708" y="283209"/>
                </a:lnTo>
                <a:lnTo>
                  <a:pt x="20040" y="297179"/>
                </a:lnTo>
                <a:lnTo>
                  <a:pt x="15925" y="299719"/>
                </a:lnTo>
                <a:lnTo>
                  <a:pt x="10794" y="307339"/>
                </a:lnTo>
                <a:lnTo>
                  <a:pt x="11201" y="312419"/>
                </a:lnTo>
                <a:lnTo>
                  <a:pt x="11302" y="313689"/>
                </a:lnTo>
                <a:lnTo>
                  <a:pt x="8216" y="317499"/>
                </a:lnTo>
                <a:lnTo>
                  <a:pt x="5651" y="326389"/>
                </a:lnTo>
                <a:lnTo>
                  <a:pt x="2057" y="328929"/>
                </a:lnTo>
                <a:lnTo>
                  <a:pt x="3086" y="336549"/>
                </a:lnTo>
                <a:lnTo>
                  <a:pt x="0" y="345439"/>
                </a:lnTo>
                <a:lnTo>
                  <a:pt x="3086" y="347979"/>
                </a:lnTo>
                <a:lnTo>
                  <a:pt x="1028" y="358139"/>
                </a:lnTo>
                <a:lnTo>
                  <a:pt x="0" y="368299"/>
                </a:lnTo>
                <a:lnTo>
                  <a:pt x="2578" y="375919"/>
                </a:lnTo>
                <a:lnTo>
                  <a:pt x="3594" y="382269"/>
                </a:lnTo>
                <a:lnTo>
                  <a:pt x="6680" y="391159"/>
                </a:lnTo>
                <a:lnTo>
                  <a:pt x="6578" y="392429"/>
                </a:lnTo>
                <a:lnTo>
                  <a:pt x="6476" y="393699"/>
                </a:lnTo>
                <a:lnTo>
                  <a:pt x="6375" y="394969"/>
                </a:lnTo>
                <a:lnTo>
                  <a:pt x="6273" y="396239"/>
                </a:lnTo>
                <a:lnTo>
                  <a:pt x="6172" y="397509"/>
                </a:lnTo>
                <a:lnTo>
                  <a:pt x="12331" y="403859"/>
                </a:lnTo>
                <a:lnTo>
                  <a:pt x="14389" y="410209"/>
                </a:lnTo>
                <a:lnTo>
                  <a:pt x="20548" y="416559"/>
                </a:lnTo>
                <a:lnTo>
                  <a:pt x="26200" y="422909"/>
                </a:lnTo>
                <a:lnTo>
                  <a:pt x="31343" y="426719"/>
                </a:lnTo>
                <a:lnTo>
                  <a:pt x="39052" y="434339"/>
                </a:lnTo>
                <a:lnTo>
                  <a:pt x="45211" y="438149"/>
                </a:lnTo>
                <a:lnTo>
                  <a:pt x="51072" y="443229"/>
                </a:lnTo>
                <a:lnTo>
                  <a:pt x="58183" y="447039"/>
                </a:lnTo>
                <a:lnTo>
                  <a:pt x="65873" y="449579"/>
                </a:lnTo>
                <a:lnTo>
                  <a:pt x="73469" y="450849"/>
                </a:lnTo>
                <a:lnTo>
                  <a:pt x="80798" y="453389"/>
                </a:lnTo>
                <a:lnTo>
                  <a:pt x="87790" y="455929"/>
                </a:lnTo>
                <a:lnTo>
                  <a:pt x="95070" y="457199"/>
                </a:lnTo>
                <a:lnTo>
                  <a:pt x="251194" y="457199"/>
                </a:lnTo>
                <a:lnTo>
                  <a:pt x="259435" y="455929"/>
                </a:lnTo>
                <a:lnTo>
                  <a:pt x="267013" y="454659"/>
                </a:lnTo>
                <a:lnTo>
                  <a:pt x="274207" y="452119"/>
                </a:lnTo>
                <a:lnTo>
                  <a:pt x="280822" y="450849"/>
                </a:lnTo>
                <a:lnTo>
                  <a:pt x="286664" y="450849"/>
                </a:lnTo>
                <a:lnTo>
                  <a:pt x="291287" y="448309"/>
                </a:lnTo>
                <a:lnTo>
                  <a:pt x="298996" y="444499"/>
                </a:lnTo>
                <a:lnTo>
                  <a:pt x="301561" y="439419"/>
                </a:lnTo>
                <a:lnTo>
                  <a:pt x="306692" y="435609"/>
                </a:lnTo>
                <a:lnTo>
                  <a:pt x="308241" y="429259"/>
                </a:lnTo>
                <a:lnTo>
                  <a:pt x="307212" y="421639"/>
                </a:lnTo>
                <a:lnTo>
                  <a:pt x="306692" y="412749"/>
                </a:lnTo>
                <a:lnTo>
                  <a:pt x="305676" y="407669"/>
                </a:lnTo>
                <a:lnTo>
                  <a:pt x="298686" y="402589"/>
                </a:lnTo>
                <a:lnTo>
                  <a:pt x="202412" y="402589"/>
                </a:lnTo>
                <a:lnTo>
                  <a:pt x="200355" y="401319"/>
                </a:lnTo>
                <a:lnTo>
                  <a:pt x="136595" y="401319"/>
                </a:lnTo>
                <a:lnTo>
                  <a:pt x="127927" y="400049"/>
                </a:lnTo>
                <a:lnTo>
                  <a:pt x="117652" y="400049"/>
                </a:lnTo>
                <a:lnTo>
                  <a:pt x="109423" y="397509"/>
                </a:lnTo>
                <a:lnTo>
                  <a:pt x="101206" y="396239"/>
                </a:lnTo>
                <a:lnTo>
                  <a:pt x="95046" y="396239"/>
                </a:lnTo>
                <a:lnTo>
                  <a:pt x="91452" y="392429"/>
                </a:lnTo>
                <a:lnTo>
                  <a:pt x="65252" y="361949"/>
                </a:lnTo>
                <a:lnTo>
                  <a:pt x="63703" y="354329"/>
                </a:lnTo>
                <a:lnTo>
                  <a:pt x="63855" y="347979"/>
                </a:lnTo>
                <a:lnTo>
                  <a:pt x="65308" y="341629"/>
                </a:lnTo>
                <a:lnTo>
                  <a:pt x="67244" y="335279"/>
                </a:lnTo>
                <a:lnTo>
                  <a:pt x="68846" y="328929"/>
                </a:lnTo>
                <a:lnTo>
                  <a:pt x="71364" y="323849"/>
                </a:lnTo>
                <a:lnTo>
                  <a:pt x="74750" y="318769"/>
                </a:lnTo>
                <a:lnTo>
                  <a:pt x="78524" y="312419"/>
                </a:lnTo>
                <a:lnTo>
                  <a:pt x="82207" y="307339"/>
                </a:lnTo>
                <a:lnTo>
                  <a:pt x="86474" y="302259"/>
                </a:lnTo>
                <a:lnTo>
                  <a:pt x="90549" y="298449"/>
                </a:lnTo>
                <a:lnTo>
                  <a:pt x="95203" y="293369"/>
                </a:lnTo>
                <a:lnTo>
                  <a:pt x="101206" y="288289"/>
                </a:lnTo>
                <a:lnTo>
                  <a:pt x="106963" y="284479"/>
                </a:lnTo>
                <a:lnTo>
                  <a:pt x="112575" y="280669"/>
                </a:lnTo>
                <a:lnTo>
                  <a:pt x="117897" y="275589"/>
                </a:lnTo>
                <a:lnTo>
                  <a:pt x="122783" y="273049"/>
                </a:lnTo>
                <a:lnTo>
                  <a:pt x="125869" y="270509"/>
                </a:lnTo>
                <a:lnTo>
                  <a:pt x="132029" y="267969"/>
                </a:lnTo>
                <a:lnTo>
                  <a:pt x="137172" y="262889"/>
                </a:lnTo>
                <a:lnTo>
                  <a:pt x="140246" y="262889"/>
                </a:lnTo>
                <a:lnTo>
                  <a:pt x="146926" y="257809"/>
                </a:lnTo>
                <a:lnTo>
                  <a:pt x="150012" y="256539"/>
                </a:lnTo>
                <a:lnTo>
                  <a:pt x="152577" y="253999"/>
                </a:lnTo>
                <a:lnTo>
                  <a:pt x="160286" y="250189"/>
                </a:lnTo>
                <a:lnTo>
                  <a:pt x="168503" y="247649"/>
                </a:lnTo>
                <a:lnTo>
                  <a:pt x="173126" y="243839"/>
                </a:lnTo>
                <a:lnTo>
                  <a:pt x="186486" y="238759"/>
                </a:lnTo>
                <a:lnTo>
                  <a:pt x="188544" y="238759"/>
                </a:lnTo>
                <a:lnTo>
                  <a:pt x="194703" y="234949"/>
                </a:lnTo>
                <a:lnTo>
                  <a:pt x="201383" y="232409"/>
                </a:lnTo>
                <a:lnTo>
                  <a:pt x="207035" y="229869"/>
                </a:lnTo>
                <a:lnTo>
                  <a:pt x="210121" y="229869"/>
                </a:lnTo>
                <a:lnTo>
                  <a:pt x="216280" y="227329"/>
                </a:lnTo>
                <a:lnTo>
                  <a:pt x="218846" y="227329"/>
                </a:lnTo>
                <a:lnTo>
                  <a:pt x="225526" y="223519"/>
                </a:lnTo>
                <a:lnTo>
                  <a:pt x="230162" y="223519"/>
                </a:lnTo>
                <a:lnTo>
                  <a:pt x="232727" y="220979"/>
                </a:lnTo>
                <a:lnTo>
                  <a:pt x="240944" y="218439"/>
                </a:lnTo>
                <a:lnTo>
                  <a:pt x="243509" y="218439"/>
                </a:lnTo>
                <a:lnTo>
                  <a:pt x="251218" y="215899"/>
                </a:lnTo>
                <a:lnTo>
                  <a:pt x="257898" y="213359"/>
                </a:lnTo>
                <a:lnTo>
                  <a:pt x="263029" y="209549"/>
                </a:lnTo>
                <a:lnTo>
                  <a:pt x="267652" y="205739"/>
                </a:lnTo>
                <a:lnTo>
                  <a:pt x="272275" y="203199"/>
                </a:lnTo>
                <a:lnTo>
                  <a:pt x="276390" y="199389"/>
                </a:lnTo>
                <a:lnTo>
                  <a:pt x="277926" y="195579"/>
                </a:lnTo>
                <a:lnTo>
                  <a:pt x="277632" y="190499"/>
                </a:lnTo>
                <a:lnTo>
                  <a:pt x="148462" y="190499"/>
                </a:lnTo>
                <a:lnTo>
                  <a:pt x="141274" y="186689"/>
                </a:lnTo>
                <a:lnTo>
                  <a:pt x="138709" y="179069"/>
                </a:lnTo>
                <a:lnTo>
                  <a:pt x="136651" y="172719"/>
                </a:lnTo>
                <a:lnTo>
                  <a:pt x="137172" y="166369"/>
                </a:lnTo>
                <a:lnTo>
                  <a:pt x="135115" y="161289"/>
                </a:lnTo>
                <a:lnTo>
                  <a:pt x="135115" y="153669"/>
                </a:lnTo>
                <a:lnTo>
                  <a:pt x="133578" y="147319"/>
                </a:lnTo>
                <a:lnTo>
                  <a:pt x="131521" y="133349"/>
                </a:lnTo>
                <a:lnTo>
                  <a:pt x="131521" y="126999"/>
                </a:lnTo>
                <a:lnTo>
                  <a:pt x="130492" y="119379"/>
                </a:lnTo>
                <a:lnTo>
                  <a:pt x="129525" y="111759"/>
                </a:lnTo>
                <a:lnTo>
                  <a:pt x="129277" y="107949"/>
                </a:lnTo>
                <a:lnTo>
                  <a:pt x="129194" y="106679"/>
                </a:lnTo>
                <a:lnTo>
                  <a:pt x="129111" y="105409"/>
                </a:lnTo>
                <a:lnTo>
                  <a:pt x="129028" y="104139"/>
                </a:lnTo>
                <a:lnTo>
                  <a:pt x="128946" y="102869"/>
                </a:lnTo>
                <a:lnTo>
                  <a:pt x="128863" y="99059"/>
                </a:lnTo>
                <a:lnTo>
                  <a:pt x="128778" y="57149"/>
                </a:lnTo>
                <a:lnTo>
                  <a:pt x="128680" y="54609"/>
                </a:lnTo>
                <a:lnTo>
                  <a:pt x="128604" y="45719"/>
                </a:lnTo>
                <a:lnTo>
                  <a:pt x="128773" y="43179"/>
                </a:lnTo>
                <a:lnTo>
                  <a:pt x="128858" y="41909"/>
                </a:lnTo>
                <a:lnTo>
                  <a:pt x="128943" y="40639"/>
                </a:lnTo>
                <a:lnTo>
                  <a:pt x="125348" y="33019"/>
                </a:lnTo>
                <a:lnTo>
                  <a:pt x="118668" y="27939"/>
                </a:lnTo>
                <a:lnTo>
                  <a:pt x="111480" y="21589"/>
                </a:lnTo>
                <a:lnTo>
                  <a:pt x="106337" y="21589"/>
                </a:lnTo>
                <a:lnTo>
                  <a:pt x="97091" y="20319"/>
                </a:lnTo>
                <a:lnTo>
                  <a:pt x="88874" y="19049"/>
                </a:lnTo>
                <a:close/>
              </a:path>
              <a:path w="354330" h="461009">
                <a:moveTo>
                  <a:pt x="212686" y="400049"/>
                </a:moveTo>
                <a:lnTo>
                  <a:pt x="202412" y="402589"/>
                </a:lnTo>
                <a:lnTo>
                  <a:pt x="298686" y="402589"/>
                </a:lnTo>
                <a:lnTo>
                  <a:pt x="296938" y="401319"/>
                </a:lnTo>
                <a:lnTo>
                  <a:pt x="218846" y="401319"/>
                </a:lnTo>
                <a:lnTo>
                  <a:pt x="212686" y="400049"/>
                </a:lnTo>
                <a:close/>
              </a:path>
              <a:path w="354330" h="461009">
                <a:moveTo>
                  <a:pt x="173647" y="398779"/>
                </a:moveTo>
                <a:lnTo>
                  <a:pt x="164909" y="401319"/>
                </a:lnTo>
                <a:lnTo>
                  <a:pt x="178777" y="401319"/>
                </a:lnTo>
                <a:lnTo>
                  <a:pt x="173647" y="398779"/>
                </a:lnTo>
                <a:close/>
              </a:path>
              <a:path w="354330" h="461009">
                <a:moveTo>
                  <a:pt x="198297" y="400049"/>
                </a:moveTo>
                <a:lnTo>
                  <a:pt x="189052" y="401319"/>
                </a:lnTo>
                <a:lnTo>
                  <a:pt x="200355" y="401319"/>
                </a:lnTo>
                <a:lnTo>
                  <a:pt x="198297" y="400049"/>
                </a:lnTo>
                <a:close/>
              </a:path>
              <a:path w="354330" h="461009">
                <a:moveTo>
                  <a:pt x="236829" y="397509"/>
                </a:moveTo>
                <a:lnTo>
                  <a:pt x="218846" y="401319"/>
                </a:lnTo>
                <a:lnTo>
                  <a:pt x="296938" y="401319"/>
                </a:lnTo>
                <a:lnTo>
                  <a:pt x="294881" y="398779"/>
                </a:lnTo>
                <a:lnTo>
                  <a:pt x="244017" y="398779"/>
                </a:lnTo>
                <a:lnTo>
                  <a:pt x="236829" y="397509"/>
                </a:lnTo>
                <a:close/>
              </a:path>
              <a:path w="354330" h="461009">
                <a:moveTo>
                  <a:pt x="269201" y="393699"/>
                </a:moveTo>
                <a:lnTo>
                  <a:pt x="260464" y="393699"/>
                </a:lnTo>
                <a:lnTo>
                  <a:pt x="250189" y="394969"/>
                </a:lnTo>
                <a:lnTo>
                  <a:pt x="244017" y="398779"/>
                </a:lnTo>
                <a:lnTo>
                  <a:pt x="289737" y="398779"/>
                </a:lnTo>
                <a:lnTo>
                  <a:pt x="282549" y="394969"/>
                </a:lnTo>
                <a:lnTo>
                  <a:pt x="275882" y="394969"/>
                </a:lnTo>
                <a:lnTo>
                  <a:pt x="269201" y="393699"/>
                </a:lnTo>
                <a:close/>
              </a:path>
              <a:path w="354330" h="461009">
                <a:moveTo>
                  <a:pt x="258406" y="154939"/>
                </a:moveTo>
                <a:lnTo>
                  <a:pt x="249681" y="156209"/>
                </a:lnTo>
                <a:lnTo>
                  <a:pt x="244538" y="157479"/>
                </a:lnTo>
                <a:lnTo>
                  <a:pt x="237337" y="157479"/>
                </a:lnTo>
                <a:lnTo>
                  <a:pt x="226555" y="161289"/>
                </a:lnTo>
                <a:lnTo>
                  <a:pt x="221932" y="163829"/>
                </a:lnTo>
                <a:lnTo>
                  <a:pt x="218338" y="165099"/>
                </a:lnTo>
                <a:lnTo>
                  <a:pt x="211137" y="166369"/>
                </a:lnTo>
                <a:lnTo>
                  <a:pt x="204469" y="170179"/>
                </a:lnTo>
                <a:lnTo>
                  <a:pt x="198818" y="170179"/>
                </a:lnTo>
                <a:lnTo>
                  <a:pt x="194182" y="173989"/>
                </a:lnTo>
                <a:lnTo>
                  <a:pt x="190601" y="177799"/>
                </a:lnTo>
                <a:lnTo>
                  <a:pt x="182371" y="177799"/>
                </a:lnTo>
                <a:lnTo>
                  <a:pt x="177241" y="180339"/>
                </a:lnTo>
                <a:lnTo>
                  <a:pt x="172618" y="182879"/>
                </a:lnTo>
                <a:lnTo>
                  <a:pt x="169024" y="184149"/>
                </a:lnTo>
                <a:lnTo>
                  <a:pt x="159257" y="189229"/>
                </a:lnTo>
                <a:lnTo>
                  <a:pt x="148462" y="190499"/>
                </a:lnTo>
                <a:lnTo>
                  <a:pt x="277632" y="190499"/>
                </a:lnTo>
                <a:lnTo>
                  <a:pt x="277045" y="180339"/>
                </a:lnTo>
                <a:lnTo>
                  <a:pt x="276971" y="179069"/>
                </a:lnTo>
                <a:lnTo>
                  <a:pt x="276898" y="177799"/>
                </a:lnTo>
                <a:lnTo>
                  <a:pt x="275361" y="170179"/>
                </a:lnTo>
                <a:lnTo>
                  <a:pt x="269709" y="165099"/>
                </a:lnTo>
                <a:lnTo>
                  <a:pt x="262521" y="158749"/>
                </a:lnTo>
                <a:lnTo>
                  <a:pt x="258406" y="154939"/>
                </a:lnTo>
                <a:close/>
              </a:path>
              <a:path w="354330" h="461009">
                <a:moveTo>
                  <a:pt x="245669" y="36829"/>
                </a:moveTo>
                <a:lnTo>
                  <a:pt x="233743" y="36829"/>
                </a:lnTo>
                <a:lnTo>
                  <a:pt x="227583" y="40639"/>
                </a:lnTo>
                <a:lnTo>
                  <a:pt x="222961" y="45719"/>
                </a:lnTo>
                <a:lnTo>
                  <a:pt x="219828" y="50799"/>
                </a:lnTo>
                <a:lnTo>
                  <a:pt x="218722" y="57149"/>
                </a:lnTo>
                <a:lnTo>
                  <a:pt x="220507" y="63499"/>
                </a:lnTo>
                <a:lnTo>
                  <a:pt x="226047" y="72389"/>
                </a:lnTo>
                <a:lnTo>
                  <a:pt x="229752" y="77469"/>
                </a:lnTo>
                <a:lnTo>
                  <a:pt x="233364" y="82549"/>
                </a:lnTo>
                <a:lnTo>
                  <a:pt x="237168" y="88899"/>
                </a:lnTo>
                <a:lnTo>
                  <a:pt x="241452" y="93979"/>
                </a:lnTo>
                <a:lnTo>
                  <a:pt x="244931" y="99059"/>
                </a:lnTo>
                <a:lnTo>
                  <a:pt x="248070" y="105409"/>
                </a:lnTo>
                <a:lnTo>
                  <a:pt x="251498" y="110489"/>
                </a:lnTo>
                <a:lnTo>
                  <a:pt x="255841" y="115569"/>
                </a:lnTo>
                <a:lnTo>
                  <a:pt x="261492" y="120649"/>
                </a:lnTo>
                <a:lnTo>
                  <a:pt x="262000" y="126999"/>
                </a:lnTo>
                <a:lnTo>
                  <a:pt x="286664" y="126999"/>
                </a:lnTo>
                <a:lnTo>
                  <a:pt x="290258" y="120649"/>
                </a:lnTo>
                <a:lnTo>
                  <a:pt x="293852" y="115569"/>
                </a:lnTo>
                <a:lnTo>
                  <a:pt x="296417" y="111759"/>
                </a:lnTo>
                <a:lnTo>
                  <a:pt x="296938" y="106679"/>
                </a:lnTo>
                <a:lnTo>
                  <a:pt x="297446" y="100329"/>
                </a:lnTo>
                <a:lnTo>
                  <a:pt x="294373" y="91439"/>
                </a:lnTo>
                <a:lnTo>
                  <a:pt x="289229" y="85089"/>
                </a:lnTo>
                <a:lnTo>
                  <a:pt x="284098" y="76199"/>
                </a:lnTo>
                <a:lnTo>
                  <a:pt x="278955" y="73659"/>
                </a:lnTo>
                <a:lnTo>
                  <a:pt x="276390" y="67309"/>
                </a:lnTo>
                <a:lnTo>
                  <a:pt x="271767" y="63499"/>
                </a:lnTo>
                <a:lnTo>
                  <a:pt x="269709" y="54609"/>
                </a:lnTo>
                <a:lnTo>
                  <a:pt x="261492" y="48259"/>
                </a:lnTo>
                <a:lnTo>
                  <a:pt x="257182" y="43179"/>
                </a:lnTo>
                <a:lnTo>
                  <a:pt x="251666" y="39369"/>
                </a:lnTo>
                <a:lnTo>
                  <a:pt x="245669" y="36829"/>
                </a:lnTo>
                <a:close/>
              </a:path>
              <a:path w="354330" h="461009">
                <a:moveTo>
                  <a:pt x="300532" y="0"/>
                </a:moveTo>
                <a:lnTo>
                  <a:pt x="293852" y="1269"/>
                </a:lnTo>
                <a:lnTo>
                  <a:pt x="285635" y="2539"/>
                </a:lnTo>
                <a:lnTo>
                  <a:pt x="283578" y="5079"/>
                </a:lnTo>
                <a:lnTo>
                  <a:pt x="279476" y="7619"/>
                </a:lnTo>
                <a:lnTo>
                  <a:pt x="276086" y="11429"/>
                </a:lnTo>
                <a:lnTo>
                  <a:pt x="273180" y="16509"/>
                </a:lnTo>
                <a:lnTo>
                  <a:pt x="272393" y="22859"/>
                </a:lnTo>
                <a:lnTo>
                  <a:pt x="275361" y="29209"/>
                </a:lnTo>
                <a:lnTo>
                  <a:pt x="280617" y="35559"/>
                </a:lnTo>
                <a:lnTo>
                  <a:pt x="285440" y="41909"/>
                </a:lnTo>
                <a:lnTo>
                  <a:pt x="289589" y="46989"/>
                </a:lnTo>
                <a:lnTo>
                  <a:pt x="292823" y="53339"/>
                </a:lnTo>
                <a:lnTo>
                  <a:pt x="294373" y="55879"/>
                </a:lnTo>
                <a:lnTo>
                  <a:pt x="298475" y="60959"/>
                </a:lnTo>
                <a:lnTo>
                  <a:pt x="303618" y="69849"/>
                </a:lnTo>
                <a:lnTo>
                  <a:pt x="307720" y="73659"/>
                </a:lnTo>
                <a:lnTo>
                  <a:pt x="310807" y="78739"/>
                </a:lnTo>
                <a:lnTo>
                  <a:pt x="312864" y="87629"/>
                </a:lnTo>
                <a:lnTo>
                  <a:pt x="321602" y="90169"/>
                </a:lnTo>
                <a:lnTo>
                  <a:pt x="331355" y="91439"/>
                </a:lnTo>
                <a:lnTo>
                  <a:pt x="336499" y="91439"/>
                </a:lnTo>
                <a:lnTo>
                  <a:pt x="340601" y="87629"/>
                </a:lnTo>
                <a:lnTo>
                  <a:pt x="346252" y="85089"/>
                </a:lnTo>
                <a:lnTo>
                  <a:pt x="349338" y="83819"/>
                </a:lnTo>
                <a:lnTo>
                  <a:pt x="353961" y="77469"/>
                </a:lnTo>
                <a:lnTo>
                  <a:pt x="352932" y="69849"/>
                </a:lnTo>
                <a:lnTo>
                  <a:pt x="351904" y="63499"/>
                </a:lnTo>
                <a:lnTo>
                  <a:pt x="350367" y="60959"/>
                </a:lnTo>
                <a:lnTo>
                  <a:pt x="348310" y="54609"/>
                </a:lnTo>
                <a:lnTo>
                  <a:pt x="344716" y="49529"/>
                </a:lnTo>
                <a:lnTo>
                  <a:pt x="341121" y="40639"/>
                </a:lnTo>
                <a:lnTo>
                  <a:pt x="336499" y="36829"/>
                </a:lnTo>
                <a:lnTo>
                  <a:pt x="333413" y="31749"/>
                </a:lnTo>
                <a:lnTo>
                  <a:pt x="329298" y="25399"/>
                </a:lnTo>
                <a:lnTo>
                  <a:pt x="323138" y="20319"/>
                </a:lnTo>
                <a:lnTo>
                  <a:pt x="320573" y="15239"/>
                </a:lnTo>
                <a:lnTo>
                  <a:pt x="315429" y="10159"/>
                </a:lnTo>
                <a:lnTo>
                  <a:pt x="311835" y="8889"/>
                </a:lnTo>
                <a:lnTo>
                  <a:pt x="307212" y="2539"/>
                </a:lnTo>
                <a:lnTo>
                  <a:pt x="300532" y="0"/>
                </a:lnTo>
                <a:close/>
              </a:path>
            </a:pathLst>
          </a:custGeom>
          <a:solidFill>
            <a:srgbClr val="754C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21591" y="910486"/>
            <a:ext cx="360680" cy="460375"/>
          </a:xfrm>
          <a:custGeom>
            <a:avLst/>
            <a:gdLst/>
            <a:ahLst/>
            <a:cxnLst/>
            <a:rect l="l" t="t" r="r" b="b"/>
            <a:pathLst>
              <a:path w="360680" h="460375">
                <a:moveTo>
                  <a:pt x="162344" y="0"/>
                </a:moveTo>
                <a:lnTo>
                  <a:pt x="149504" y="0"/>
                </a:lnTo>
                <a:lnTo>
                  <a:pt x="137693" y="2565"/>
                </a:lnTo>
                <a:lnTo>
                  <a:pt x="134607" y="5651"/>
                </a:lnTo>
                <a:lnTo>
                  <a:pt x="127927" y="9766"/>
                </a:lnTo>
                <a:lnTo>
                  <a:pt x="125349" y="14909"/>
                </a:lnTo>
                <a:lnTo>
                  <a:pt x="123812" y="22098"/>
                </a:lnTo>
                <a:lnTo>
                  <a:pt x="123304" y="30314"/>
                </a:lnTo>
                <a:lnTo>
                  <a:pt x="122275" y="32880"/>
                </a:lnTo>
                <a:lnTo>
                  <a:pt x="120218" y="41109"/>
                </a:lnTo>
                <a:lnTo>
                  <a:pt x="120218" y="49834"/>
                </a:lnTo>
                <a:lnTo>
                  <a:pt x="118160" y="55994"/>
                </a:lnTo>
                <a:lnTo>
                  <a:pt x="115595" y="65760"/>
                </a:lnTo>
                <a:lnTo>
                  <a:pt x="115074" y="72440"/>
                </a:lnTo>
                <a:lnTo>
                  <a:pt x="113030" y="82715"/>
                </a:lnTo>
                <a:lnTo>
                  <a:pt x="112001" y="90424"/>
                </a:lnTo>
                <a:lnTo>
                  <a:pt x="101219" y="96075"/>
                </a:lnTo>
                <a:lnTo>
                  <a:pt x="93510" y="93510"/>
                </a:lnTo>
                <a:lnTo>
                  <a:pt x="86829" y="94018"/>
                </a:lnTo>
                <a:lnTo>
                  <a:pt x="76034" y="89395"/>
                </a:lnTo>
                <a:lnTo>
                  <a:pt x="72440" y="89903"/>
                </a:lnTo>
                <a:lnTo>
                  <a:pt x="66281" y="91440"/>
                </a:lnTo>
                <a:lnTo>
                  <a:pt x="58064" y="86829"/>
                </a:lnTo>
                <a:lnTo>
                  <a:pt x="43675" y="86829"/>
                </a:lnTo>
                <a:lnTo>
                  <a:pt x="36995" y="91960"/>
                </a:lnTo>
                <a:lnTo>
                  <a:pt x="32880" y="96075"/>
                </a:lnTo>
                <a:lnTo>
                  <a:pt x="28778" y="100698"/>
                </a:lnTo>
                <a:lnTo>
                  <a:pt x="25692" y="107886"/>
                </a:lnTo>
                <a:lnTo>
                  <a:pt x="24663" y="123304"/>
                </a:lnTo>
                <a:lnTo>
                  <a:pt x="27749" y="126898"/>
                </a:lnTo>
                <a:lnTo>
                  <a:pt x="32372" y="135623"/>
                </a:lnTo>
                <a:lnTo>
                  <a:pt x="36995" y="141274"/>
                </a:lnTo>
                <a:lnTo>
                  <a:pt x="48818" y="141274"/>
                </a:lnTo>
                <a:lnTo>
                  <a:pt x="51892" y="144868"/>
                </a:lnTo>
                <a:lnTo>
                  <a:pt x="58064" y="145910"/>
                </a:lnTo>
                <a:lnTo>
                  <a:pt x="64731" y="147447"/>
                </a:lnTo>
                <a:lnTo>
                  <a:pt x="71932" y="147447"/>
                </a:lnTo>
                <a:lnTo>
                  <a:pt x="84772" y="151041"/>
                </a:lnTo>
                <a:lnTo>
                  <a:pt x="91452" y="154635"/>
                </a:lnTo>
                <a:lnTo>
                  <a:pt x="97104" y="162864"/>
                </a:lnTo>
                <a:lnTo>
                  <a:pt x="98132" y="169024"/>
                </a:lnTo>
                <a:lnTo>
                  <a:pt x="92481" y="205498"/>
                </a:lnTo>
                <a:lnTo>
                  <a:pt x="90932" y="212686"/>
                </a:lnTo>
                <a:lnTo>
                  <a:pt x="81686" y="218859"/>
                </a:lnTo>
                <a:lnTo>
                  <a:pt x="68110" y="217449"/>
                </a:lnTo>
                <a:lnTo>
                  <a:pt x="59858" y="215834"/>
                </a:lnTo>
                <a:lnTo>
                  <a:pt x="44704" y="212178"/>
                </a:lnTo>
                <a:lnTo>
                  <a:pt x="40081" y="210121"/>
                </a:lnTo>
                <a:lnTo>
                  <a:pt x="34937" y="208584"/>
                </a:lnTo>
                <a:lnTo>
                  <a:pt x="27749" y="209600"/>
                </a:lnTo>
                <a:lnTo>
                  <a:pt x="20548" y="209600"/>
                </a:lnTo>
                <a:lnTo>
                  <a:pt x="10795" y="213715"/>
                </a:lnTo>
                <a:lnTo>
                  <a:pt x="8229" y="218859"/>
                </a:lnTo>
                <a:lnTo>
                  <a:pt x="2057" y="225539"/>
                </a:lnTo>
                <a:lnTo>
                  <a:pt x="1028" y="231698"/>
                </a:lnTo>
                <a:lnTo>
                  <a:pt x="0" y="249161"/>
                </a:lnTo>
                <a:lnTo>
                  <a:pt x="4635" y="255320"/>
                </a:lnTo>
                <a:lnTo>
                  <a:pt x="8229" y="259435"/>
                </a:lnTo>
                <a:lnTo>
                  <a:pt x="12331" y="265087"/>
                </a:lnTo>
                <a:lnTo>
                  <a:pt x="17475" y="269201"/>
                </a:lnTo>
                <a:lnTo>
                  <a:pt x="27749" y="269709"/>
                </a:lnTo>
                <a:lnTo>
                  <a:pt x="30835" y="271767"/>
                </a:lnTo>
                <a:lnTo>
                  <a:pt x="35966" y="271767"/>
                </a:lnTo>
                <a:lnTo>
                  <a:pt x="43154" y="272796"/>
                </a:lnTo>
                <a:lnTo>
                  <a:pt x="49834" y="273304"/>
                </a:lnTo>
                <a:lnTo>
                  <a:pt x="82194" y="300532"/>
                </a:lnTo>
                <a:lnTo>
                  <a:pt x="81530" y="309149"/>
                </a:lnTo>
                <a:lnTo>
                  <a:pt x="81549" y="322710"/>
                </a:lnTo>
                <a:lnTo>
                  <a:pt x="81178" y="329298"/>
                </a:lnTo>
                <a:lnTo>
                  <a:pt x="81178" y="335470"/>
                </a:lnTo>
                <a:lnTo>
                  <a:pt x="82715" y="346773"/>
                </a:lnTo>
                <a:lnTo>
                  <a:pt x="82715" y="361670"/>
                </a:lnTo>
                <a:lnTo>
                  <a:pt x="83743" y="372452"/>
                </a:lnTo>
                <a:lnTo>
                  <a:pt x="87337" y="378625"/>
                </a:lnTo>
                <a:lnTo>
                  <a:pt x="87858" y="387350"/>
                </a:lnTo>
                <a:lnTo>
                  <a:pt x="93510" y="394550"/>
                </a:lnTo>
                <a:lnTo>
                  <a:pt x="98640" y="407390"/>
                </a:lnTo>
                <a:lnTo>
                  <a:pt x="104813" y="417664"/>
                </a:lnTo>
                <a:lnTo>
                  <a:pt x="110972" y="422808"/>
                </a:lnTo>
                <a:lnTo>
                  <a:pt x="115416" y="428642"/>
                </a:lnTo>
                <a:lnTo>
                  <a:pt x="119957" y="432887"/>
                </a:lnTo>
                <a:lnTo>
                  <a:pt x="125270" y="436458"/>
                </a:lnTo>
                <a:lnTo>
                  <a:pt x="132029" y="440270"/>
                </a:lnTo>
                <a:lnTo>
                  <a:pt x="137545" y="444932"/>
                </a:lnTo>
                <a:lnTo>
                  <a:pt x="143784" y="448295"/>
                </a:lnTo>
                <a:lnTo>
                  <a:pt x="150311" y="450598"/>
                </a:lnTo>
                <a:lnTo>
                  <a:pt x="156692" y="452081"/>
                </a:lnTo>
                <a:lnTo>
                  <a:pt x="163398" y="454700"/>
                </a:lnTo>
                <a:lnTo>
                  <a:pt x="169476" y="456450"/>
                </a:lnTo>
                <a:lnTo>
                  <a:pt x="175843" y="457428"/>
                </a:lnTo>
                <a:lnTo>
                  <a:pt x="183413" y="457733"/>
                </a:lnTo>
                <a:lnTo>
                  <a:pt x="189398" y="458629"/>
                </a:lnTo>
                <a:lnTo>
                  <a:pt x="196249" y="459143"/>
                </a:lnTo>
                <a:lnTo>
                  <a:pt x="210629" y="459790"/>
                </a:lnTo>
                <a:lnTo>
                  <a:pt x="217658" y="458682"/>
                </a:lnTo>
                <a:lnTo>
                  <a:pt x="224828" y="458250"/>
                </a:lnTo>
                <a:lnTo>
                  <a:pt x="245553" y="458084"/>
                </a:lnTo>
                <a:lnTo>
                  <a:pt x="252758" y="457287"/>
                </a:lnTo>
                <a:lnTo>
                  <a:pt x="260349" y="455430"/>
                </a:lnTo>
                <a:lnTo>
                  <a:pt x="267652" y="452081"/>
                </a:lnTo>
                <a:lnTo>
                  <a:pt x="274802" y="451199"/>
                </a:lnTo>
                <a:lnTo>
                  <a:pt x="313667" y="429532"/>
                </a:lnTo>
                <a:lnTo>
                  <a:pt x="346474" y="386687"/>
                </a:lnTo>
                <a:lnTo>
                  <a:pt x="350313" y="374274"/>
                </a:lnTo>
                <a:lnTo>
                  <a:pt x="354244" y="362256"/>
                </a:lnTo>
                <a:lnTo>
                  <a:pt x="356019" y="354990"/>
                </a:lnTo>
                <a:lnTo>
                  <a:pt x="358076" y="327761"/>
                </a:lnTo>
                <a:lnTo>
                  <a:pt x="360133" y="319024"/>
                </a:lnTo>
                <a:lnTo>
                  <a:pt x="355498" y="311835"/>
                </a:lnTo>
                <a:lnTo>
                  <a:pt x="356019" y="303618"/>
                </a:lnTo>
                <a:lnTo>
                  <a:pt x="354482" y="294881"/>
                </a:lnTo>
                <a:lnTo>
                  <a:pt x="354482" y="288721"/>
                </a:lnTo>
                <a:lnTo>
                  <a:pt x="349859" y="279476"/>
                </a:lnTo>
                <a:lnTo>
                  <a:pt x="349338" y="271767"/>
                </a:lnTo>
                <a:lnTo>
                  <a:pt x="344208" y="268173"/>
                </a:lnTo>
                <a:lnTo>
                  <a:pt x="333933" y="259435"/>
                </a:lnTo>
                <a:lnTo>
                  <a:pt x="327253" y="256870"/>
                </a:lnTo>
                <a:lnTo>
                  <a:pt x="310299" y="256870"/>
                </a:lnTo>
                <a:lnTo>
                  <a:pt x="302590" y="259435"/>
                </a:lnTo>
                <a:lnTo>
                  <a:pt x="288721" y="290258"/>
                </a:lnTo>
                <a:lnTo>
                  <a:pt x="288213" y="295402"/>
                </a:lnTo>
                <a:lnTo>
                  <a:pt x="293344" y="302069"/>
                </a:lnTo>
                <a:lnTo>
                  <a:pt x="293344" y="309778"/>
                </a:lnTo>
                <a:lnTo>
                  <a:pt x="292315" y="314921"/>
                </a:lnTo>
                <a:lnTo>
                  <a:pt x="295402" y="321602"/>
                </a:lnTo>
                <a:lnTo>
                  <a:pt x="294894" y="328790"/>
                </a:lnTo>
                <a:lnTo>
                  <a:pt x="294840" y="336043"/>
                </a:lnTo>
                <a:lnTo>
                  <a:pt x="293731" y="342914"/>
                </a:lnTo>
                <a:lnTo>
                  <a:pt x="292432" y="349016"/>
                </a:lnTo>
                <a:lnTo>
                  <a:pt x="291807" y="353961"/>
                </a:lnTo>
                <a:lnTo>
                  <a:pt x="289229" y="361149"/>
                </a:lnTo>
                <a:lnTo>
                  <a:pt x="286156" y="372452"/>
                </a:lnTo>
                <a:lnTo>
                  <a:pt x="279476" y="376059"/>
                </a:lnTo>
                <a:lnTo>
                  <a:pt x="273304" y="380669"/>
                </a:lnTo>
                <a:lnTo>
                  <a:pt x="265087" y="387350"/>
                </a:lnTo>
                <a:lnTo>
                  <a:pt x="254812" y="395058"/>
                </a:lnTo>
                <a:lnTo>
                  <a:pt x="247624" y="394030"/>
                </a:lnTo>
                <a:lnTo>
                  <a:pt x="240944" y="397116"/>
                </a:lnTo>
                <a:lnTo>
                  <a:pt x="236321" y="395579"/>
                </a:lnTo>
                <a:lnTo>
                  <a:pt x="228612" y="397116"/>
                </a:lnTo>
                <a:lnTo>
                  <a:pt x="219887" y="398145"/>
                </a:lnTo>
                <a:lnTo>
                  <a:pt x="216293" y="397116"/>
                </a:lnTo>
                <a:lnTo>
                  <a:pt x="209613" y="398145"/>
                </a:lnTo>
                <a:lnTo>
                  <a:pt x="197153" y="398591"/>
                </a:lnTo>
                <a:lnTo>
                  <a:pt x="190827" y="397925"/>
                </a:lnTo>
                <a:lnTo>
                  <a:pt x="183921" y="395579"/>
                </a:lnTo>
                <a:lnTo>
                  <a:pt x="176212" y="395058"/>
                </a:lnTo>
                <a:lnTo>
                  <a:pt x="167995" y="389407"/>
                </a:lnTo>
                <a:lnTo>
                  <a:pt x="161823" y="384276"/>
                </a:lnTo>
                <a:lnTo>
                  <a:pt x="159778" y="380669"/>
                </a:lnTo>
                <a:lnTo>
                  <a:pt x="152577" y="377596"/>
                </a:lnTo>
                <a:lnTo>
                  <a:pt x="152069" y="371944"/>
                </a:lnTo>
                <a:lnTo>
                  <a:pt x="146939" y="368858"/>
                </a:lnTo>
                <a:lnTo>
                  <a:pt x="148983" y="361670"/>
                </a:lnTo>
                <a:lnTo>
                  <a:pt x="146418" y="357047"/>
                </a:lnTo>
                <a:lnTo>
                  <a:pt x="144051" y="350330"/>
                </a:lnTo>
                <a:lnTo>
                  <a:pt x="143273" y="342599"/>
                </a:lnTo>
                <a:lnTo>
                  <a:pt x="142824" y="324675"/>
                </a:lnTo>
                <a:lnTo>
                  <a:pt x="143332" y="318516"/>
                </a:lnTo>
                <a:lnTo>
                  <a:pt x="143332" y="314413"/>
                </a:lnTo>
                <a:lnTo>
                  <a:pt x="169945" y="281314"/>
                </a:lnTo>
                <a:lnTo>
                  <a:pt x="179298" y="281533"/>
                </a:lnTo>
                <a:lnTo>
                  <a:pt x="200245" y="279938"/>
                </a:lnTo>
                <a:lnTo>
                  <a:pt x="207035" y="279984"/>
                </a:lnTo>
                <a:lnTo>
                  <a:pt x="213458" y="278777"/>
                </a:lnTo>
                <a:lnTo>
                  <a:pt x="234264" y="276390"/>
                </a:lnTo>
                <a:lnTo>
                  <a:pt x="240423" y="276898"/>
                </a:lnTo>
                <a:lnTo>
                  <a:pt x="248653" y="273304"/>
                </a:lnTo>
                <a:lnTo>
                  <a:pt x="255333" y="271259"/>
                </a:lnTo>
                <a:lnTo>
                  <a:pt x="260464" y="270230"/>
                </a:lnTo>
                <a:lnTo>
                  <a:pt x="263550" y="265595"/>
                </a:lnTo>
                <a:lnTo>
                  <a:pt x="266623" y="260464"/>
                </a:lnTo>
                <a:lnTo>
                  <a:pt x="267652" y="256349"/>
                </a:lnTo>
                <a:lnTo>
                  <a:pt x="270738" y="251739"/>
                </a:lnTo>
                <a:lnTo>
                  <a:pt x="270738" y="245059"/>
                </a:lnTo>
                <a:lnTo>
                  <a:pt x="269709" y="239395"/>
                </a:lnTo>
                <a:lnTo>
                  <a:pt x="270738" y="231698"/>
                </a:lnTo>
                <a:lnTo>
                  <a:pt x="264058" y="226047"/>
                </a:lnTo>
                <a:lnTo>
                  <a:pt x="257898" y="220395"/>
                </a:lnTo>
                <a:lnTo>
                  <a:pt x="251218" y="217830"/>
                </a:lnTo>
                <a:lnTo>
                  <a:pt x="246087" y="216801"/>
                </a:lnTo>
                <a:lnTo>
                  <a:pt x="236690" y="216210"/>
                </a:lnTo>
                <a:lnTo>
                  <a:pt x="228357" y="217500"/>
                </a:lnTo>
                <a:lnTo>
                  <a:pt x="219639" y="219466"/>
                </a:lnTo>
                <a:lnTo>
                  <a:pt x="209092" y="220903"/>
                </a:lnTo>
                <a:lnTo>
                  <a:pt x="176733" y="222961"/>
                </a:lnTo>
                <a:lnTo>
                  <a:pt x="168295" y="222504"/>
                </a:lnTo>
                <a:lnTo>
                  <a:pt x="160869" y="219687"/>
                </a:lnTo>
                <a:lnTo>
                  <a:pt x="155850" y="214656"/>
                </a:lnTo>
                <a:lnTo>
                  <a:pt x="154635" y="207556"/>
                </a:lnTo>
                <a:lnTo>
                  <a:pt x="155731" y="200047"/>
                </a:lnTo>
                <a:lnTo>
                  <a:pt x="158110" y="186964"/>
                </a:lnTo>
                <a:lnTo>
                  <a:pt x="159778" y="180327"/>
                </a:lnTo>
                <a:lnTo>
                  <a:pt x="159778" y="175704"/>
                </a:lnTo>
                <a:lnTo>
                  <a:pt x="160807" y="170040"/>
                </a:lnTo>
                <a:lnTo>
                  <a:pt x="166458" y="162344"/>
                </a:lnTo>
                <a:lnTo>
                  <a:pt x="173647" y="153606"/>
                </a:lnTo>
                <a:lnTo>
                  <a:pt x="189572" y="154635"/>
                </a:lnTo>
                <a:lnTo>
                  <a:pt x="194195" y="154635"/>
                </a:lnTo>
                <a:lnTo>
                  <a:pt x="210697" y="153724"/>
                </a:lnTo>
                <a:lnTo>
                  <a:pt x="217441" y="153609"/>
                </a:lnTo>
                <a:lnTo>
                  <a:pt x="224764" y="153109"/>
                </a:lnTo>
                <a:lnTo>
                  <a:pt x="233248" y="151549"/>
                </a:lnTo>
                <a:lnTo>
                  <a:pt x="239915" y="152069"/>
                </a:lnTo>
                <a:lnTo>
                  <a:pt x="246595" y="146418"/>
                </a:lnTo>
                <a:lnTo>
                  <a:pt x="257378" y="132029"/>
                </a:lnTo>
                <a:lnTo>
                  <a:pt x="255841" y="124320"/>
                </a:lnTo>
                <a:lnTo>
                  <a:pt x="257378" y="117640"/>
                </a:lnTo>
                <a:lnTo>
                  <a:pt x="252247" y="107886"/>
                </a:lnTo>
                <a:lnTo>
                  <a:pt x="248132" y="103263"/>
                </a:lnTo>
                <a:lnTo>
                  <a:pt x="240944" y="98120"/>
                </a:lnTo>
                <a:lnTo>
                  <a:pt x="235813" y="95046"/>
                </a:lnTo>
                <a:lnTo>
                  <a:pt x="221550" y="95814"/>
                </a:lnTo>
                <a:lnTo>
                  <a:pt x="207866" y="97867"/>
                </a:lnTo>
                <a:lnTo>
                  <a:pt x="187007" y="98120"/>
                </a:lnTo>
                <a:lnTo>
                  <a:pt x="183413" y="96583"/>
                </a:lnTo>
                <a:lnTo>
                  <a:pt x="174155" y="87337"/>
                </a:lnTo>
                <a:lnTo>
                  <a:pt x="174675" y="79121"/>
                </a:lnTo>
                <a:lnTo>
                  <a:pt x="176733" y="72440"/>
                </a:lnTo>
                <a:lnTo>
                  <a:pt x="177749" y="64223"/>
                </a:lnTo>
                <a:lnTo>
                  <a:pt x="180327" y="55486"/>
                </a:lnTo>
                <a:lnTo>
                  <a:pt x="180835" y="48806"/>
                </a:lnTo>
                <a:lnTo>
                  <a:pt x="180327" y="42125"/>
                </a:lnTo>
                <a:lnTo>
                  <a:pt x="182384" y="38531"/>
                </a:lnTo>
                <a:lnTo>
                  <a:pt x="185458" y="23126"/>
                </a:lnTo>
                <a:lnTo>
                  <a:pt x="184429" y="12331"/>
                </a:lnTo>
                <a:lnTo>
                  <a:pt x="176733" y="8229"/>
                </a:lnTo>
                <a:lnTo>
                  <a:pt x="170561" y="3594"/>
                </a:lnTo>
                <a:lnTo>
                  <a:pt x="162344" y="0"/>
                </a:lnTo>
                <a:close/>
              </a:path>
            </a:pathLst>
          </a:custGeom>
          <a:solidFill>
            <a:srgbClr val="754C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473368" y="913575"/>
            <a:ext cx="307975" cy="443865"/>
          </a:xfrm>
          <a:custGeom>
            <a:avLst/>
            <a:gdLst/>
            <a:ahLst/>
            <a:cxnLst/>
            <a:rect l="l" t="t" r="r" b="b"/>
            <a:pathLst>
              <a:path w="307975" h="443865">
                <a:moveTo>
                  <a:pt x="89903" y="0"/>
                </a:moveTo>
                <a:lnTo>
                  <a:pt x="82194" y="3594"/>
                </a:lnTo>
                <a:lnTo>
                  <a:pt x="76542" y="8737"/>
                </a:lnTo>
                <a:lnTo>
                  <a:pt x="68313" y="14897"/>
                </a:lnTo>
                <a:lnTo>
                  <a:pt x="66268" y="23114"/>
                </a:lnTo>
                <a:lnTo>
                  <a:pt x="67284" y="29273"/>
                </a:lnTo>
                <a:lnTo>
                  <a:pt x="64719" y="36982"/>
                </a:lnTo>
                <a:lnTo>
                  <a:pt x="67284" y="43154"/>
                </a:lnTo>
                <a:lnTo>
                  <a:pt x="67284" y="52908"/>
                </a:lnTo>
                <a:lnTo>
                  <a:pt x="68833" y="60617"/>
                </a:lnTo>
                <a:lnTo>
                  <a:pt x="68313" y="70891"/>
                </a:lnTo>
                <a:lnTo>
                  <a:pt x="67805" y="76022"/>
                </a:lnTo>
                <a:lnTo>
                  <a:pt x="67805" y="84759"/>
                </a:lnTo>
                <a:lnTo>
                  <a:pt x="69341" y="98628"/>
                </a:lnTo>
                <a:lnTo>
                  <a:pt x="69341" y="105308"/>
                </a:lnTo>
                <a:lnTo>
                  <a:pt x="70891" y="113538"/>
                </a:lnTo>
                <a:lnTo>
                  <a:pt x="71399" y="121234"/>
                </a:lnTo>
                <a:lnTo>
                  <a:pt x="69862" y="127914"/>
                </a:lnTo>
                <a:lnTo>
                  <a:pt x="73964" y="144348"/>
                </a:lnTo>
                <a:lnTo>
                  <a:pt x="73964" y="149491"/>
                </a:lnTo>
                <a:lnTo>
                  <a:pt x="75514" y="158737"/>
                </a:lnTo>
                <a:lnTo>
                  <a:pt x="77050" y="166446"/>
                </a:lnTo>
                <a:lnTo>
                  <a:pt x="79108" y="178777"/>
                </a:lnTo>
                <a:lnTo>
                  <a:pt x="81673" y="191109"/>
                </a:lnTo>
                <a:lnTo>
                  <a:pt x="82916" y="199062"/>
                </a:lnTo>
                <a:lnTo>
                  <a:pt x="81608" y="206965"/>
                </a:lnTo>
                <a:lnTo>
                  <a:pt x="78278" y="214001"/>
                </a:lnTo>
                <a:lnTo>
                  <a:pt x="73456" y="219354"/>
                </a:lnTo>
                <a:lnTo>
                  <a:pt x="60096" y="229628"/>
                </a:lnTo>
                <a:lnTo>
                  <a:pt x="54965" y="235292"/>
                </a:lnTo>
                <a:lnTo>
                  <a:pt x="49314" y="238887"/>
                </a:lnTo>
                <a:lnTo>
                  <a:pt x="42633" y="244538"/>
                </a:lnTo>
                <a:lnTo>
                  <a:pt x="40576" y="249148"/>
                </a:lnTo>
                <a:lnTo>
                  <a:pt x="33388" y="255828"/>
                </a:lnTo>
                <a:lnTo>
                  <a:pt x="30302" y="259422"/>
                </a:lnTo>
                <a:lnTo>
                  <a:pt x="27736" y="264566"/>
                </a:lnTo>
                <a:lnTo>
                  <a:pt x="24650" y="271767"/>
                </a:lnTo>
                <a:lnTo>
                  <a:pt x="21564" y="273304"/>
                </a:lnTo>
                <a:lnTo>
                  <a:pt x="16954" y="281012"/>
                </a:lnTo>
                <a:lnTo>
                  <a:pt x="15913" y="289229"/>
                </a:lnTo>
                <a:lnTo>
                  <a:pt x="11290" y="294881"/>
                </a:lnTo>
                <a:lnTo>
                  <a:pt x="9245" y="298475"/>
                </a:lnTo>
                <a:lnTo>
                  <a:pt x="6159" y="304634"/>
                </a:lnTo>
                <a:lnTo>
                  <a:pt x="4102" y="310286"/>
                </a:lnTo>
                <a:lnTo>
                  <a:pt x="4102" y="317995"/>
                </a:lnTo>
                <a:lnTo>
                  <a:pt x="2565" y="322618"/>
                </a:lnTo>
                <a:lnTo>
                  <a:pt x="507" y="333921"/>
                </a:lnTo>
                <a:lnTo>
                  <a:pt x="2044" y="339051"/>
                </a:lnTo>
                <a:lnTo>
                  <a:pt x="0" y="347789"/>
                </a:lnTo>
                <a:lnTo>
                  <a:pt x="1028" y="356527"/>
                </a:lnTo>
                <a:lnTo>
                  <a:pt x="4610" y="363207"/>
                </a:lnTo>
                <a:lnTo>
                  <a:pt x="5130" y="372960"/>
                </a:lnTo>
                <a:lnTo>
                  <a:pt x="8724" y="380669"/>
                </a:lnTo>
                <a:lnTo>
                  <a:pt x="13347" y="385292"/>
                </a:lnTo>
                <a:lnTo>
                  <a:pt x="18999" y="392480"/>
                </a:lnTo>
                <a:lnTo>
                  <a:pt x="19519" y="400189"/>
                </a:lnTo>
                <a:lnTo>
                  <a:pt x="27228" y="404304"/>
                </a:lnTo>
                <a:lnTo>
                  <a:pt x="29794" y="411492"/>
                </a:lnTo>
                <a:lnTo>
                  <a:pt x="40576" y="414578"/>
                </a:lnTo>
                <a:lnTo>
                  <a:pt x="46227" y="419201"/>
                </a:lnTo>
                <a:lnTo>
                  <a:pt x="53100" y="423653"/>
                </a:lnTo>
                <a:lnTo>
                  <a:pt x="60356" y="426710"/>
                </a:lnTo>
                <a:lnTo>
                  <a:pt x="67612" y="429095"/>
                </a:lnTo>
                <a:lnTo>
                  <a:pt x="81669" y="434307"/>
                </a:lnTo>
                <a:lnTo>
                  <a:pt x="88420" y="436411"/>
                </a:lnTo>
                <a:lnTo>
                  <a:pt x="95652" y="437746"/>
                </a:lnTo>
                <a:lnTo>
                  <a:pt x="104279" y="438213"/>
                </a:lnTo>
                <a:lnTo>
                  <a:pt x="112564" y="440436"/>
                </a:lnTo>
                <a:lnTo>
                  <a:pt x="120462" y="440972"/>
                </a:lnTo>
                <a:lnTo>
                  <a:pt x="127975" y="441028"/>
                </a:lnTo>
                <a:lnTo>
                  <a:pt x="142655" y="442759"/>
                </a:lnTo>
                <a:lnTo>
                  <a:pt x="150836" y="443279"/>
                </a:lnTo>
                <a:lnTo>
                  <a:pt x="158728" y="443320"/>
                </a:lnTo>
                <a:lnTo>
                  <a:pt x="165417" y="442836"/>
                </a:lnTo>
                <a:lnTo>
                  <a:pt x="171854" y="443476"/>
                </a:lnTo>
                <a:lnTo>
                  <a:pt x="178003" y="443347"/>
                </a:lnTo>
                <a:lnTo>
                  <a:pt x="193674" y="442315"/>
                </a:lnTo>
                <a:lnTo>
                  <a:pt x="209851" y="442509"/>
                </a:lnTo>
                <a:lnTo>
                  <a:pt x="218953" y="442244"/>
                </a:lnTo>
                <a:lnTo>
                  <a:pt x="227571" y="440778"/>
                </a:lnTo>
                <a:lnTo>
                  <a:pt x="235891" y="440502"/>
                </a:lnTo>
                <a:lnTo>
                  <a:pt x="252717" y="438026"/>
                </a:lnTo>
                <a:lnTo>
                  <a:pt x="268031" y="436508"/>
                </a:lnTo>
                <a:lnTo>
                  <a:pt x="275609" y="435314"/>
                </a:lnTo>
                <a:lnTo>
                  <a:pt x="282415" y="433639"/>
                </a:lnTo>
                <a:lnTo>
                  <a:pt x="287680" y="431533"/>
                </a:lnTo>
                <a:lnTo>
                  <a:pt x="295897" y="429475"/>
                </a:lnTo>
                <a:lnTo>
                  <a:pt x="302577" y="420738"/>
                </a:lnTo>
                <a:lnTo>
                  <a:pt x="305663" y="414578"/>
                </a:lnTo>
                <a:lnTo>
                  <a:pt x="307720" y="409956"/>
                </a:lnTo>
                <a:lnTo>
                  <a:pt x="307200" y="402247"/>
                </a:lnTo>
                <a:lnTo>
                  <a:pt x="306692" y="394030"/>
                </a:lnTo>
                <a:lnTo>
                  <a:pt x="301548" y="387350"/>
                </a:lnTo>
                <a:lnTo>
                  <a:pt x="297954" y="382206"/>
                </a:lnTo>
                <a:lnTo>
                  <a:pt x="294868" y="378612"/>
                </a:lnTo>
                <a:lnTo>
                  <a:pt x="289737" y="374497"/>
                </a:lnTo>
                <a:lnTo>
                  <a:pt x="277914" y="372452"/>
                </a:lnTo>
                <a:lnTo>
                  <a:pt x="269697" y="372452"/>
                </a:lnTo>
                <a:lnTo>
                  <a:pt x="261480" y="375018"/>
                </a:lnTo>
                <a:lnTo>
                  <a:pt x="237858" y="378612"/>
                </a:lnTo>
                <a:lnTo>
                  <a:pt x="231686" y="378612"/>
                </a:lnTo>
                <a:lnTo>
                  <a:pt x="219354" y="381698"/>
                </a:lnTo>
                <a:lnTo>
                  <a:pt x="213702" y="381177"/>
                </a:lnTo>
                <a:lnTo>
                  <a:pt x="195719" y="383235"/>
                </a:lnTo>
                <a:lnTo>
                  <a:pt x="189560" y="382206"/>
                </a:lnTo>
                <a:lnTo>
                  <a:pt x="181851" y="384263"/>
                </a:lnTo>
                <a:lnTo>
                  <a:pt x="176199" y="381698"/>
                </a:lnTo>
                <a:lnTo>
                  <a:pt x="165925" y="382727"/>
                </a:lnTo>
                <a:lnTo>
                  <a:pt x="156894" y="383133"/>
                </a:lnTo>
                <a:lnTo>
                  <a:pt x="147239" y="383300"/>
                </a:lnTo>
                <a:lnTo>
                  <a:pt x="137680" y="382793"/>
                </a:lnTo>
                <a:lnTo>
                  <a:pt x="128943" y="381177"/>
                </a:lnTo>
                <a:lnTo>
                  <a:pt x="119684" y="381177"/>
                </a:lnTo>
                <a:lnTo>
                  <a:pt x="115582" y="382206"/>
                </a:lnTo>
                <a:lnTo>
                  <a:pt x="110439" y="378612"/>
                </a:lnTo>
                <a:lnTo>
                  <a:pt x="103758" y="377583"/>
                </a:lnTo>
                <a:lnTo>
                  <a:pt x="100164" y="378612"/>
                </a:lnTo>
                <a:lnTo>
                  <a:pt x="92468" y="373989"/>
                </a:lnTo>
                <a:lnTo>
                  <a:pt x="81673" y="369887"/>
                </a:lnTo>
                <a:lnTo>
                  <a:pt x="77050" y="364744"/>
                </a:lnTo>
                <a:lnTo>
                  <a:pt x="71920" y="359613"/>
                </a:lnTo>
                <a:lnTo>
                  <a:pt x="66268" y="351904"/>
                </a:lnTo>
                <a:lnTo>
                  <a:pt x="63690" y="344195"/>
                </a:lnTo>
                <a:lnTo>
                  <a:pt x="64719" y="335978"/>
                </a:lnTo>
                <a:lnTo>
                  <a:pt x="65747" y="322746"/>
                </a:lnTo>
                <a:lnTo>
                  <a:pt x="67033" y="316467"/>
                </a:lnTo>
                <a:lnTo>
                  <a:pt x="72312" y="305319"/>
                </a:lnTo>
                <a:lnTo>
                  <a:pt x="79908" y="294032"/>
                </a:lnTo>
                <a:lnTo>
                  <a:pt x="83223" y="288201"/>
                </a:lnTo>
                <a:lnTo>
                  <a:pt x="88427" y="282848"/>
                </a:lnTo>
                <a:lnTo>
                  <a:pt x="97303" y="273099"/>
                </a:lnTo>
                <a:lnTo>
                  <a:pt x="102222" y="269189"/>
                </a:lnTo>
                <a:lnTo>
                  <a:pt x="106822" y="265190"/>
                </a:lnTo>
                <a:lnTo>
                  <a:pt x="112048" y="261481"/>
                </a:lnTo>
                <a:lnTo>
                  <a:pt x="123799" y="253784"/>
                </a:lnTo>
                <a:lnTo>
                  <a:pt x="128422" y="248640"/>
                </a:lnTo>
                <a:lnTo>
                  <a:pt x="134073" y="248640"/>
                </a:lnTo>
                <a:lnTo>
                  <a:pt x="138188" y="244538"/>
                </a:lnTo>
                <a:lnTo>
                  <a:pt x="140246" y="241960"/>
                </a:lnTo>
                <a:lnTo>
                  <a:pt x="144868" y="241960"/>
                </a:lnTo>
                <a:lnTo>
                  <a:pt x="151028" y="237858"/>
                </a:lnTo>
                <a:lnTo>
                  <a:pt x="153593" y="235800"/>
                </a:lnTo>
                <a:lnTo>
                  <a:pt x="161302" y="232714"/>
                </a:lnTo>
                <a:lnTo>
                  <a:pt x="165417" y="230149"/>
                </a:lnTo>
                <a:lnTo>
                  <a:pt x="168503" y="225526"/>
                </a:lnTo>
                <a:lnTo>
                  <a:pt x="175171" y="226555"/>
                </a:lnTo>
                <a:lnTo>
                  <a:pt x="180822" y="222948"/>
                </a:lnTo>
                <a:lnTo>
                  <a:pt x="185445" y="221411"/>
                </a:lnTo>
                <a:lnTo>
                  <a:pt x="190588" y="217297"/>
                </a:lnTo>
                <a:lnTo>
                  <a:pt x="195719" y="216789"/>
                </a:lnTo>
                <a:lnTo>
                  <a:pt x="201891" y="215760"/>
                </a:lnTo>
                <a:lnTo>
                  <a:pt x="207543" y="213194"/>
                </a:lnTo>
                <a:lnTo>
                  <a:pt x="211137" y="210629"/>
                </a:lnTo>
                <a:lnTo>
                  <a:pt x="241439" y="199834"/>
                </a:lnTo>
                <a:lnTo>
                  <a:pt x="249148" y="195732"/>
                </a:lnTo>
                <a:lnTo>
                  <a:pt x="254800" y="194703"/>
                </a:lnTo>
                <a:lnTo>
                  <a:pt x="258914" y="194183"/>
                </a:lnTo>
                <a:lnTo>
                  <a:pt x="264566" y="190588"/>
                </a:lnTo>
                <a:lnTo>
                  <a:pt x="270217" y="191109"/>
                </a:lnTo>
                <a:lnTo>
                  <a:pt x="273303" y="183908"/>
                </a:lnTo>
                <a:lnTo>
                  <a:pt x="273811" y="178777"/>
                </a:lnTo>
                <a:lnTo>
                  <a:pt x="279463" y="173126"/>
                </a:lnTo>
                <a:lnTo>
                  <a:pt x="278434" y="167474"/>
                </a:lnTo>
                <a:lnTo>
                  <a:pt x="278942" y="161823"/>
                </a:lnTo>
                <a:lnTo>
                  <a:pt x="275348" y="152057"/>
                </a:lnTo>
                <a:lnTo>
                  <a:pt x="266623" y="142303"/>
                </a:lnTo>
                <a:lnTo>
                  <a:pt x="257378" y="137668"/>
                </a:lnTo>
                <a:lnTo>
                  <a:pt x="247103" y="137668"/>
                </a:lnTo>
                <a:lnTo>
                  <a:pt x="238874" y="140246"/>
                </a:lnTo>
                <a:lnTo>
                  <a:pt x="227571" y="142811"/>
                </a:lnTo>
                <a:lnTo>
                  <a:pt x="222440" y="146405"/>
                </a:lnTo>
                <a:lnTo>
                  <a:pt x="214731" y="144868"/>
                </a:lnTo>
                <a:lnTo>
                  <a:pt x="212166" y="147955"/>
                </a:lnTo>
                <a:lnTo>
                  <a:pt x="205485" y="152057"/>
                </a:lnTo>
                <a:lnTo>
                  <a:pt x="201371" y="153593"/>
                </a:lnTo>
                <a:lnTo>
                  <a:pt x="195211" y="154622"/>
                </a:lnTo>
                <a:lnTo>
                  <a:pt x="190588" y="158229"/>
                </a:lnTo>
                <a:lnTo>
                  <a:pt x="181851" y="160274"/>
                </a:lnTo>
                <a:lnTo>
                  <a:pt x="178257" y="161823"/>
                </a:lnTo>
                <a:lnTo>
                  <a:pt x="171576" y="163868"/>
                </a:lnTo>
                <a:lnTo>
                  <a:pt x="167474" y="166446"/>
                </a:lnTo>
                <a:lnTo>
                  <a:pt x="151549" y="173126"/>
                </a:lnTo>
                <a:lnTo>
                  <a:pt x="141782" y="168503"/>
                </a:lnTo>
                <a:lnTo>
                  <a:pt x="139725" y="163868"/>
                </a:lnTo>
                <a:lnTo>
                  <a:pt x="137159" y="155651"/>
                </a:lnTo>
                <a:lnTo>
                  <a:pt x="136639" y="151549"/>
                </a:lnTo>
                <a:lnTo>
                  <a:pt x="136131" y="142811"/>
                </a:lnTo>
                <a:lnTo>
                  <a:pt x="136131" y="139217"/>
                </a:lnTo>
                <a:lnTo>
                  <a:pt x="133045" y="131508"/>
                </a:lnTo>
                <a:lnTo>
                  <a:pt x="134073" y="124320"/>
                </a:lnTo>
                <a:lnTo>
                  <a:pt x="133565" y="116611"/>
                </a:lnTo>
                <a:lnTo>
                  <a:pt x="134594" y="110451"/>
                </a:lnTo>
                <a:lnTo>
                  <a:pt x="132537" y="105308"/>
                </a:lnTo>
                <a:lnTo>
                  <a:pt x="131524" y="77935"/>
                </a:lnTo>
                <a:lnTo>
                  <a:pt x="129595" y="58394"/>
                </a:lnTo>
                <a:lnTo>
                  <a:pt x="129756" y="38982"/>
                </a:lnTo>
                <a:lnTo>
                  <a:pt x="129451" y="29273"/>
                </a:lnTo>
                <a:lnTo>
                  <a:pt x="127393" y="22593"/>
                </a:lnTo>
                <a:lnTo>
                  <a:pt x="126364" y="15925"/>
                </a:lnTo>
                <a:lnTo>
                  <a:pt x="119684" y="8737"/>
                </a:lnTo>
                <a:lnTo>
                  <a:pt x="114045" y="3594"/>
                </a:lnTo>
                <a:lnTo>
                  <a:pt x="107365" y="3594"/>
                </a:lnTo>
                <a:lnTo>
                  <a:pt x="98120" y="1028"/>
                </a:lnTo>
                <a:lnTo>
                  <a:pt x="89903" y="0"/>
                </a:lnTo>
                <a:close/>
              </a:path>
            </a:pathLst>
          </a:custGeom>
          <a:solidFill>
            <a:srgbClr val="754C2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4" name="object 144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3" cstate="print"/>
          <a:stretch>
            <a:fillRect/>
          </a:stretch>
        </p:blipFill>
        <p:spPr>
          <a:xfrm>
            <a:off x="2899258" y="1234145"/>
            <a:ext cx="151561" cy="144868"/>
          </a:xfrm>
          <a:prstGeom prst="rect">
            <a:avLst/>
          </a:prstGeom>
        </p:spPr>
      </p:pic>
      <p:sp>
        <p:nvSpPr>
          <p:cNvPr id="145" name="object 14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182843" y="902674"/>
            <a:ext cx="417830" cy="468630"/>
          </a:xfrm>
          <a:custGeom>
            <a:avLst/>
            <a:gdLst/>
            <a:ahLst/>
            <a:cxnLst/>
            <a:rect l="l" t="t" r="r" b="b"/>
            <a:pathLst>
              <a:path w="417829" h="468630">
                <a:moveTo>
                  <a:pt x="394752" y="241300"/>
                </a:moveTo>
                <a:lnTo>
                  <a:pt x="304087" y="241300"/>
                </a:lnTo>
                <a:lnTo>
                  <a:pt x="312343" y="243840"/>
                </a:lnTo>
                <a:lnTo>
                  <a:pt x="322618" y="248920"/>
                </a:lnTo>
                <a:lnTo>
                  <a:pt x="325704" y="254000"/>
                </a:lnTo>
                <a:lnTo>
                  <a:pt x="330847" y="256540"/>
                </a:lnTo>
                <a:lnTo>
                  <a:pt x="337007" y="262890"/>
                </a:lnTo>
                <a:lnTo>
                  <a:pt x="338556" y="267970"/>
                </a:lnTo>
                <a:lnTo>
                  <a:pt x="341630" y="269240"/>
                </a:lnTo>
                <a:lnTo>
                  <a:pt x="344208" y="273050"/>
                </a:lnTo>
                <a:lnTo>
                  <a:pt x="346252" y="278130"/>
                </a:lnTo>
                <a:lnTo>
                  <a:pt x="349846" y="283210"/>
                </a:lnTo>
                <a:lnTo>
                  <a:pt x="353348" y="292100"/>
                </a:lnTo>
                <a:lnTo>
                  <a:pt x="355501" y="300990"/>
                </a:lnTo>
                <a:lnTo>
                  <a:pt x="356331" y="307340"/>
                </a:lnTo>
                <a:lnTo>
                  <a:pt x="356273" y="318770"/>
                </a:lnTo>
                <a:lnTo>
                  <a:pt x="356019" y="321310"/>
                </a:lnTo>
                <a:lnTo>
                  <a:pt x="356400" y="325120"/>
                </a:lnTo>
                <a:lnTo>
                  <a:pt x="356527" y="326390"/>
                </a:lnTo>
                <a:lnTo>
                  <a:pt x="354482" y="334010"/>
                </a:lnTo>
                <a:lnTo>
                  <a:pt x="352933" y="339090"/>
                </a:lnTo>
                <a:lnTo>
                  <a:pt x="350875" y="345440"/>
                </a:lnTo>
                <a:lnTo>
                  <a:pt x="349338" y="350520"/>
                </a:lnTo>
                <a:lnTo>
                  <a:pt x="346773" y="359410"/>
                </a:lnTo>
                <a:lnTo>
                  <a:pt x="342658" y="360680"/>
                </a:lnTo>
                <a:lnTo>
                  <a:pt x="340601" y="365760"/>
                </a:lnTo>
                <a:lnTo>
                  <a:pt x="337527" y="372110"/>
                </a:lnTo>
                <a:lnTo>
                  <a:pt x="333933" y="373380"/>
                </a:lnTo>
                <a:lnTo>
                  <a:pt x="328790" y="379730"/>
                </a:lnTo>
                <a:lnTo>
                  <a:pt x="322110" y="383540"/>
                </a:lnTo>
                <a:lnTo>
                  <a:pt x="319544" y="387350"/>
                </a:lnTo>
                <a:lnTo>
                  <a:pt x="314401" y="389890"/>
                </a:lnTo>
                <a:lnTo>
                  <a:pt x="307213" y="391160"/>
                </a:lnTo>
                <a:lnTo>
                  <a:pt x="303618" y="397510"/>
                </a:lnTo>
                <a:lnTo>
                  <a:pt x="298996" y="398780"/>
                </a:lnTo>
                <a:lnTo>
                  <a:pt x="292823" y="402590"/>
                </a:lnTo>
                <a:lnTo>
                  <a:pt x="287693" y="402590"/>
                </a:lnTo>
                <a:lnTo>
                  <a:pt x="282041" y="406400"/>
                </a:lnTo>
                <a:lnTo>
                  <a:pt x="277926" y="408940"/>
                </a:lnTo>
                <a:lnTo>
                  <a:pt x="272288" y="410210"/>
                </a:lnTo>
                <a:lnTo>
                  <a:pt x="264579" y="412750"/>
                </a:lnTo>
                <a:lnTo>
                  <a:pt x="255841" y="416560"/>
                </a:lnTo>
                <a:lnTo>
                  <a:pt x="252247" y="416560"/>
                </a:lnTo>
                <a:lnTo>
                  <a:pt x="248653" y="422910"/>
                </a:lnTo>
                <a:lnTo>
                  <a:pt x="244017" y="426720"/>
                </a:lnTo>
                <a:lnTo>
                  <a:pt x="241452" y="435610"/>
                </a:lnTo>
                <a:lnTo>
                  <a:pt x="241973" y="440690"/>
                </a:lnTo>
                <a:lnTo>
                  <a:pt x="242481" y="448310"/>
                </a:lnTo>
                <a:lnTo>
                  <a:pt x="269557" y="468630"/>
                </a:lnTo>
                <a:lnTo>
                  <a:pt x="283844" y="468630"/>
                </a:lnTo>
                <a:lnTo>
                  <a:pt x="290577" y="467360"/>
                </a:lnTo>
                <a:lnTo>
                  <a:pt x="297408" y="464820"/>
                </a:lnTo>
                <a:lnTo>
                  <a:pt x="305155" y="462280"/>
                </a:lnTo>
                <a:lnTo>
                  <a:pt x="311433" y="459740"/>
                </a:lnTo>
                <a:lnTo>
                  <a:pt x="318384" y="455930"/>
                </a:lnTo>
                <a:lnTo>
                  <a:pt x="325527" y="453390"/>
                </a:lnTo>
                <a:lnTo>
                  <a:pt x="332384" y="450850"/>
                </a:lnTo>
                <a:lnTo>
                  <a:pt x="338765" y="445770"/>
                </a:lnTo>
                <a:lnTo>
                  <a:pt x="345292" y="441960"/>
                </a:lnTo>
                <a:lnTo>
                  <a:pt x="351531" y="439420"/>
                </a:lnTo>
                <a:lnTo>
                  <a:pt x="357047" y="434340"/>
                </a:lnTo>
                <a:lnTo>
                  <a:pt x="362081" y="429260"/>
                </a:lnTo>
                <a:lnTo>
                  <a:pt x="367260" y="425450"/>
                </a:lnTo>
                <a:lnTo>
                  <a:pt x="372726" y="420370"/>
                </a:lnTo>
                <a:lnTo>
                  <a:pt x="378625" y="415290"/>
                </a:lnTo>
                <a:lnTo>
                  <a:pt x="383147" y="411480"/>
                </a:lnTo>
                <a:lnTo>
                  <a:pt x="387097" y="406400"/>
                </a:lnTo>
                <a:lnTo>
                  <a:pt x="391049" y="400050"/>
                </a:lnTo>
                <a:lnTo>
                  <a:pt x="395579" y="393700"/>
                </a:lnTo>
                <a:lnTo>
                  <a:pt x="399167" y="387350"/>
                </a:lnTo>
                <a:lnTo>
                  <a:pt x="412672" y="349250"/>
                </a:lnTo>
                <a:lnTo>
                  <a:pt x="415099" y="342900"/>
                </a:lnTo>
                <a:lnTo>
                  <a:pt x="416005" y="337820"/>
                </a:lnTo>
                <a:lnTo>
                  <a:pt x="416958" y="330200"/>
                </a:lnTo>
                <a:lnTo>
                  <a:pt x="417623" y="323850"/>
                </a:lnTo>
                <a:lnTo>
                  <a:pt x="417664" y="316230"/>
                </a:lnTo>
                <a:lnTo>
                  <a:pt x="416532" y="307340"/>
                </a:lnTo>
                <a:lnTo>
                  <a:pt x="416412" y="306070"/>
                </a:lnTo>
                <a:lnTo>
                  <a:pt x="416292" y="304800"/>
                </a:lnTo>
                <a:lnTo>
                  <a:pt x="416171" y="303530"/>
                </a:lnTo>
                <a:lnTo>
                  <a:pt x="416051" y="302260"/>
                </a:lnTo>
                <a:lnTo>
                  <a:pt x="415931" y="300990"/>
                </a:lnTo>
                <a:lnTo>
                  <a:pt x="415526" y="295910"/>
                </a:lnTo>
                <a:lnTo>
                  <a:pt x="415425" y="294640"/>
                </a:lnTo>
                <a:lnTo>
                  <a:pt x="414941" y="289560"/>
                </a:lnTo>
                <a:lnTo>
                  <a:pt x="414820" y="288290"/>
                </a:lnTo>
                <a:lnTo>
                  <a:pt x="414699" y="287020"/>
                </a:lnTo>
                <a:lnTo>
                  <a:pt x="397697" y="245110"/>
                </a:lnTo>
                <a:lnTo>
                  <a:pt x="394752" y="241300"/>
                </a:lnTo>
                <a:close/>
              </a:path>
              <a:path w="417829" h="468630">
                <a:moveTo>
                  <a:pt x="194787" y="426720"/>
                </a:moveTo>
                <a:lnTo>
                  <a:pt x="134794" y="426720"/>
                </a:lnTo>
                <a:lnTo>
                  <a:pt x="142123" y="430530"/>
                </a:lnTo>
                <a:lnTo>
                  <a:pt x="147955" y="438150"/>
                </a:lnTo>
                <a:lnTo>
                  <a:pt x="153606" y="445770"/>
                </a:lnTo>
                <a:lnTo>
                  <a:pt x="166966" y="445770"/>
                </a:lnTo>
                <a:lnTo>
                  <a:pt x="173647" y="448310"/>
                </a:lnTo>
                <a:lnTo>
                  <a:pt x="182372" y="441960"/>
                </a:lnTo>
                <a:lnTo>
                  <a:pt x="187515" y="438150"/>
                </a:lnTo>
                <a:lnTo>
                  <a:pt x="191118" y="434340"/>
                </a:lnTo>
                <a:lnTo>
                  <a:pt x="194384" y="427990"/>
                </a:lnTo>
                <a:lnTo>
                  <a:pt x="194787" y="426720"/>
                </a:lnTo>
                <a:close/>
              </a:path>
              <a:path w="417829" h="468630">
                <a:moveTo>
                  <a:pt x="92468" y="431800"/>
                </a:moveTo>
                <a:lnTo>
                  <a:pt x="77571" y="431800"/>
                </a:lnTo>
                <a:lnTo>
                  <a:pt x="84251" y="434340"/>
                </a:lnTo>
                <a:lnTo>
                  <a:pt x="92468" y="431800"/>
                </a:lnTo>
                <a:close/>
              </a:path>
              <a:path w="417829" h="468630">
                <a:moveTo>
                  <a:pt x="53428" y="248920"/>
                </a:moveTo>
                <a:lnTo>
                  <a:pt x="47777" y="254000"/>
                </a:lnTo>
                <a:lnTo>
                  <a:pt x="41617" y="256540"/>
                </a:lnTo>
                <a:lnTo>
                  <a:pt x="42041" y="262890"/>
                </a:lnTo>
                <a:lnTo>
                  <a:pt x="42125" y="264160"/>
                </a:lnTo>
                <a:lnTo>
                  <a:pt x="37503" y="265430"/>
                </a:lnTo>
                <a:lnTo>
                  <a:pt x="33388" y="269240"/>
                </a:lnTo>
                <a:lnTo>
                  <a:pt x="31851" y="275590"/>
                </a:lnTo>
                <a:lnTo>
                  <a:pt x="27749" y="278130"/>
                </a:lnTo>
                <a:lnTo>
                  <a:pt x="24142" y="281940"/>
                </a:lnTo>
                <a:lnTo>
                  <a:pt x="18503" y="292100"/>
                </a:lnTo>
                <a:lnTo>
                  <a:pt x="16446" y="295910"/>
                </a:lnTo>
                <a:lnTo>
                  <a:pt x="11303" y="302260"/>
                </a:lnTo>
                <a:lnTo>
                  <a:pt x="8229" y="307340"/>
                </a:lnTo>
                <a:lnTo>
                  <a:pt x="7708" y="316230"/>
                </a:lnTo>
                <a:lnTo>
                  <a:pt x="6680" y="322580"/>
                </a:lnTo>
                <a:lnTo>
                  <a:pt x="5143" y="327660"/>
                </a:lnTo>
                <a:lnTo>
                  <a:pt x="2057" y="335280"/>
                </a:lnTo>
                <a:lnTo>
                  <a:pt x="1175" y="342900"/>
                </a:lnTo>
                <a:lnTo>
                  <a:pt x="1236" y="346710"/>
                </a:lnTo>
                <a:lnTo>
                  <a:pt x="1445" y="349250"/>
                </a:lnTo>
                <a:lnTo>
                  <a:pt x="1549" y="350520"/>
                </a:lnTo>
                <a:lnTo>
                  <a:pt x="0" y="356870"/>
                </a:lnTo>
                <a:lnTo>
                  <a:pt x="225" y="359410"/>
                </a:lnTo>
                <a:lnTo>
                  <a:pt x="337" y="360680"/>
                </a:lnTo>
                <a:lnTo>
                  <a:pt x="450" y="361950"/>
                </a:lnTo>
                <a:lnTo>
                  <a:pt x="562" y="363220"/>
                </a:lnTo>
                <a:lnTo>
                  <a:pt x="675" y="364490"/>
                </a:lnTo>
                <a:lnTo>
                  <a:pt x="14155" y="405130"/>
                </a:lnTo>
                <a:lnTo>
                  <a:pt x="17983" y="410210"/>
                </a:lnTo>
                <a:lnTo>
                  <a:pt x="20548" y="414020"/>
                </a:lnTo>
                <a:lnTo>
                  <a:pt x="23114" y="416560"/>
                </a:lnTo>
                <a:lnTo>
                  <a:pt x="29794" y="420370"/>
                </a:lnTo>
                <a:lnTo>
                  <a:pt x="32880" y="420370"/>
                </a:lnTo>
                <a:lnTo>
                  <a:pt x="40589" y="425450"/>
                </a:lnTo>
                <a:lnTo>
                  <a:pt x="43675" y="426720"/>
                </a:lnTo>
                <a:lnTo>
                  <a:pt x="50938" y="430530"/>
                </a:lnTo>
                <a:lnTo>
                  <a:pt x="57864" y="431800"/>
                </a:lnTo>
                <a:lnTo>
                  <a:pt x="65270" y="433070"/>
                </a:lnTo>
                <a:lnTo>
                  <a:pt x="73977" y="433070"/>
                </a:lnTo>
                <a:lnTo>
                  <a:pt x="77571" y="431800"/>
                </a:lnTo>
                <a:lnTo>
                  <a:pt x="102235" y="431800"/>
                </a:lnTo>
                <a:lnTo>
                  <a:pt x="108407" y="429260"/>
                </a:lnTo>
                <a:lnTo>
                  <a:pt x="116624" y="427990"/>
                </a:lnTo>
                <a:lnTo>
                  <a:pt x="126212" y="426720"/>
                </a:lnTo>
                <a:lnTo>
                  <a:pt x="194787" y="426720"/>
                </a:lnTo>
                <a:lnTo>
                  <a:pt x="196400" y="421640"/>
                </a:lnTo>
                <a:lnTo>
                  <a:pt x="196274" y="414020"/>
                </a:lnTo>
                <a:lnTo>
                  <a:pt x="196253" y="412750"/>
                </a:lnTo>
                <a:lnTo>
                  <a:pt x="195047" y="406400"/>
                </a:lnTo>
                <a:lnTo>
                  <a:pt x="193552" y="398780"/>
                </a:lnTo>
                <a:lnTo>
                  <a:pt x="192636" y="391160"/>
                </a:lnTo>
                <a:lnTo>
                  <a:pt x="193167" y="384810"/>
                </a:lnTo>
                <a:lnTo>
                  <a:pt x="194703" y="377190"/>
                </a:lnTo>
                <a:lnTo>
                  <a:pt x="77063" y="377190"/>
                </a:lnTo>
                <a:lnTo>
                  <a:pt x="70904" y="375920"/>
                </a:lnTo>
                <a:lnTo>
                  <a:pt x="63703" y="374650"/>
                </a:lnTo>
                <a:lnTo>
                  <a:pt x="61137" y="369570"/>
                </a:lnTo>
                <a:lnTo>
                  <a:pt x="58051" y="364490"/>
                </a:lnTo>
                <a:lnTo>
                  <a:pt x="58572" y="361950"/>
                </a:lnTo>
                <a:lnTo>
                  <a:pt x="57543" y="353060"/>
                </a:lnTo>
                <a:lnTo>
                  <a:pt x="58496" y="346710"/>
                </a:lnTo>
                <a:lnTo>
                  <a:pt x="59402" y="339090"/>
                </a:lnTo>
                <a:lnTo>
                  <a:pt x="60792" y="332740"/>
                </a:lnTo>
                <a:lnTo>
                  <a:pt x="84251" y="295910"/>
                </a:lnTo>
                <a:lnTo>
                  <a:pt x="84772" y="292100"/>
                </a:lnTo>
                <a:lnTo>
                  <a:pt x="89903" y="285750"/>
                </a:lnTo>
                <a:lnTo>
                  <a:pt x="94526" y="283210"/>
                </a:lnTo>
                <a:lnTo>
                  <a:pt x="99148" y="278130"/>
                </a:lnTo>
                <a:lnTo>
                  <a:pt x="103263" y="273050"/>
                </a:lnTo>
                <a:lnTo>
                  <a:pt x="107378" y="270510"/>
                </a:lnTo>
                <a:lnTo>
                  <a:pt x="175757" y="270510"/>
                </a:lnTo>
                <a:lnTo>
                  <a:pt x="175784" y="262890"/>
                </a:lnTo>
                <a:lnTo>
                  <a:pt x="175967" y="259080"/>
                </a:lnTo>
                <a:lnTo>
                  <a:pt x="176090" y="256540"/>
                </a:lnTo>
                <a:lnTo>
                  <a:pt x="176212" y="251460"/>
                </a:lnTo>
                <a:lnTo>
                  <a:pt x="176726" y="250190"/>
                </a:lnTo>
                <a:lnTo>
                  <a:pt x="53428" y="250190"/>
                </a:lnTo>
                <a:lnTo>
                  <a:pt x="53428" y="248920"/>
                </a:lnTo>
                <a:close/>
              </a:path>
              <a:path w="417829" h="468630">
                <a:moveTo>
                  <a:pt x="102235" y="431800"/>
                </a:moveTo>
                <a:lnTo>
                  <a:pt x="92468" y="431800"/>
                </a:lnTo>
                <a:lnTo>
                  <a:pt x="99148" y="433070"/>
                </a:lnTo>
                <a:lnTo>
                  <a:pt x="102235" y="431800"/>
                </a:lnTo>
                <a:close/>
              </a:path>
              <a:path w="417829" h="468630">
                <a:moveTo>
                  <a:pt x="175757" y="270510"/>
                </a:moveTo>
                <a:lnTo>
                  <a:pt x="116624" y="270510"/>
                </a:lnTo>
                <a:lnTo>
                  <a:pt x="119697" y="273050"/>
                </a:lnTo>
                <a:lnTo>
                  <a:pt x="120726" y="280670"/>
                </a:lnTo>
                <a:lnTo>
                  <a:pt x="120831" y="289560"/>
                </a:lnTo>
                <a:lnTo>
                  <a:pt x="120970" y="292100"/>
                </a:lnTo>
                <a:lnTo>
                  <a:pt x="121039" y="293370"/>
                </a:lnTo>
                <a:lnTo>
                  <a:pt x="121109" y="294640"/>
                </a:lnTo>
                <a:lnTo>
                  <a:pt x="121178" y="295910"/>
                </a:lnTo>
                <a:lnTo>
                  <a:pt x="121496" y="299720"/>
                </a:lnTo>
                <a:lnTo>
                  <a:pt x="121602" y="300990"/>
                </a:lnTo>
                <a:lnTo>
                  <a:pt x="121707" y="302260"/>
                </a:lnTo>
                <a:lnTo>
                  <a:pt x="121813" y="303530"/>
                </a:lnTo>
                <a:lnTo>
                  <a:pt x="122783" y="309880"/>
                </a:lnTo>
                <a:lnTo>
                  <a:pt x="124050" y="317500"/>
                </a:lnTo>
                <a:lnTo>
                  <a:pt x="124251" y="321310"/>
                </a:lnTo>
                <a:lnTo>
                  <a:pt x="124318" y="322580"/>
                </a:lnTo>
                <a:lnTo>
                  <a:pt x="124385" y="323850"/>
                </a:lnTo>
                <a:lnTo>
                  <a:pt x="124452" y="325120"/>
                </a:lnTo>
                <a:lnTo>
                  <a:pt x="124571" y="330200"/>
                </a:lnTo>
                <a:lnTo>
                  <a:pt x="124660" y="334010"/>
                </a:lnTo>
                <a:lnTo>
                  <a:pt x="125349" y="342900"/>
                </a:lnTo>
                <a:lnTo>
                  <a:pt x="98640" y="373380"/>
                </a:lnTo>
                <a:lnTo>
                  <a:pt x="92468" y="374650"/>
                </a:lnTo>
                <a:lnTo>
                  <a:pt x="88874" y="375920"/>
                </a:lnTo>
                <a:lnTo>
                  <a:pt x="81178" y="377190"/>
                </a:lnTo>
                <a:lnTo>
                  <a:pt x="194703" y="377190"/>
                </a:lnTo>
                <a:lnTo>
                  <a:pt x="198818" y="373380"/>
                </a:lnTo>
                <a:lnTo>
                  <a:pt x="205498" y="367030"/>
                </a:lnTo>
                <a:lnTo>
                  <a:pt x="212178" y="359410"/>
                </a:lnTo>
                <a:lnTo>
                  <a:pt x="218338" y="354330"/>
                </a:lnTo>
                <a:lnTo>
                  <a:pt x="221424" y="350520"/>
                </a:lnTo>
                <a:lnTo>
                  <a:pt x="227063" y="344170"/>
                </a:lnTo>
                <a:lnTo>
                  <a:pt x="229133" y="340360"/>
                </a:lnTo>
                <a:lnTo>
                  <a:pt x="235292" y="332740"/>
                </a:lnTo>
                <a:lnTo>
                  <a:pt x="240944" y="327660"/>
                </a:lnTo>
                <a:lnTo>
                  <a:pt x="241388" y="318770"/>
                </a:lnTo>
                <a:lnTo>
                  <a:pt x="241452" y="317500"/>
                </a:lnTo>
                <a:lnTo>
                  <a:pt x="248132" y="313690"/>
                </a:lnTo>
                <a:lnTo>
                  <a:pt x="253263" y="309880"/>
                </a:lnTo>
                <a:lnTo>
                  <a:pt x="253780" y="307340"/>
                </a:lnTo>
                <a:lnTo>
                  <a:pt x="181343" y="307340"/>
                </a:lnTo>
                <a:lnTo>
                  <a:pt x="179298" y="306070"/>
                </a:lnTo>
                <a:lnTo>
                  <a:pt x="177241" y="295910"/>
                </a:lnTo>
                <a:lnTo>
                  <a:pt x="178269" y="288290"/>
                </a:lnTo>
                <a:lnTo>
                  <a:pt x="177241" y="281940"/>
                </a:lnTo>
                <a:lnTo>
                  <a:pt x="176287" y="276860"/>
                </a:lnTo>
                <a:lnTo>
                  <a:pt x="175764" y="271780"/>
                </a:lnTo>
                <a:lnTo>
                  <a:pt x="175757" y="270510"/>
                </a:lnTo>
                <a:close/>
              </a:path>
              <a:path w="417829" h="468630">
                <a:moveTo>
                  <a:pt x="385051" y="231140"/>
                </a:moveTo>
                <a:lnTo>
                  <a:pt x="217784" y="231140"/>
                </a:lnTo>
                <a:lnTo>
                  <a:pt x="222896" y="234950"/>
                </a:lnTo>
                <a:lnTo>
                  <a:pt x="225214" y="240030"/>
                </a:lnTo>
                <a:lnTo>
                  <a:pt x="224497" y="247650"/>
                </a:lnTo>
                <a:lnTo>
                  <a:pt x="221424" y="252730"/>
                </a:lnTo>
                <a:lnTo>
                  <a:pt x="217817" y="257810"/>
                </a:lnTo>
                <a:lnTo>
                  <a:pt x="216281" y="262890"/>
                </a:lnTo>
                <a:lnTo>
                  <a:pt x="212178" y="269240"/>
                </a:lnTo>
                <a:lnTo>
                  <a:pt x="211150" y="273050"/>
                </a:lnTo>
                <a:lnTo>
                  <a:pt x="209092" y="275590"/>
                </a:lnTo>
                <a:lnTo>
                  <a:pt x="205582" y="281940"/>
                </a:lnTo>
                <a:lnTo>
                  <a:pt x="202218" y="287020"/>
                </a:lnTo>
                <a:lnTo>
                  <a:pt x="198184" y="293370"/>
                </a:lnTo>
                <a:lnTo>
                  <a:pt x="192659" y="300990"/>
                </a:lnTo>
                <a:lnTo>
                  <a:pt x="189572" y="304800"/>
                </a:lnTo>
                <a:lnTo>
                  <a:pt x="185978" y="307340"/>
                </a:lnTo>
                <a:lnTo>
                  <a:pt x="253780" y="307340"/>
                </a:lnTo>
                <a:lnTo>
                  <a:pt x="255333" y="299720"/>
                </a:lnTo>
                <a:lnTo>
                  <a:pt x="260464" y="294640"/>
                </a:lnTo>
                <a:lnTo>
                  <a:pt x="262521" y="288290"/>
                </a:lnTo>
                <a:lnTo>
                  <a:pt x="268173" y="280670"/>
                </a:lnTo>
                <a:lnTo>
                  <a:pt x="271246" y="274320"/>
                </a:lnTo>
                <a:lnTo>
                  <a:pt x="273167" y="269240"/>
                </a:lnTo>
                <a:lnTo>
                  <a:pt x="279127" y="257810"/>
                </a:lnTo>
                <a:lnTo>
                  <a:pt x="283070" y="250190"/>
                </a:lnTo>
                <a:lnTo>
                  <a:pt x="287569" y="245110"/>
                </a:lnTo>
                <a:lnTo>
                  <a:pt x="295201" y="242570"/>
                </a:lnTo>
                <a:lnTo>
                  <a:pt x="304087" y="241300"/>
                </a:lnTo>
                <a:lnTo>
                  <a:pt x="394752" y="241300"/>
                </a:lnTo>
                <a:lnTo>
                  <a:pt x="393770" y="240030"/>
                </a:lnTo>
                <a:lnTo>
                  <a:pt x="389407" y="234950"/>
                </a:lnTo>
                <a:lnTo>
                  <a:pt x="385051" y="231140"/>
                </a:lnTo>
                <a:close/>
              </a:path>
              <a:path w="417829" h="468630">
                <a:moveTo>
                  <a:pt x="160286" y="0"/>
                </a:moveTo>
                <a:lnTo>
                  <a:pt x="153098" y="3810"/>
                </a:lnTo>
                <a:lnTo>
                  <a:pt x="147955" y="7620"/>
                </a:lnTo>
                <a:lnTo>
                  <a:pt x="144868" y="11430"/>
                </a:lnTo>
                <a:lnTo>
                  <a:pt x="139217" y="13970"/>
                </a:lnTo>
                <a:lnTo>
                  <a:pt x="139217" y="22860"/>
                </a:lnTo>
                <a:lnTo>
                  <a:pt x="139738" y="27940"/>
                </a:lnTo>
                <a:lnTo>
                  <a:pt x="134607" y="34290"/>
                </a:lnTo>
                <a:lnTo>
                  <a:pt x="136144" y="39370"/>
                </a:lnTo>
                <a:lnTo>
                  <a:pt x="135623" y="43180"/>
                </a:lnTo>
                <a:lnTo>
                  <a:pt x="135115" y="52070"/>
                </a:lnTo>
                <a:lnTo>
                  <a:pt x="133057" y="62230"/>
                </a:lnTo>
                <a:lnTo>
                  <a:pt x="130492" y="67310"/>
                </a:lnTo>
                <a:lnTo>
                  <a:pt x="130492" y="72390"/>
                </a:lnTo>
                <a:lnTo>
                  <a:pt x="124333" y="77470"/>
                </a:lnTo>
                <a:lnTo>
                  <a:pt x="120218" y="81280"/>
                </a:lnTo>
                <a:lnTo>
                  <a:pt x="112509" y="83820"/>
                </a:lnTo>
                <a:lnTo>
                  <a:pt x="79629" y="83820"/>
                </a:lnTo>
                <a:lnTo>
                  <a:pt x="69875" y="85090"/>
                </a:lnTo>
                <a:lnTo>
                  <a:pt x="53428" y="85090"/>
                </a:lnTo>
                <a:lnTo>
                  <a:pt x="33909" y="111760"/>
                </a:lnTo>
                <a:lnTo>
                  <a:pt x="32880" y="118110"/>
                </a:lnTo>
                <a:lnTo>
                  <a:pt x="41097" y="130810"/>
                </a:lnTo>
                <a:lnTo>
                  <a:pt x="44704" y="134620"/>
                </a:lnTo>
                <a:lnTo>
                  <a:pt x="51371" y="138430"/>
                </a:lnTo>
                <a:lnTo>
                  <a:pt x="111480" y="138430"/>
                </a:lnTo>
                <a:lnTo>
                  <a:pt x="117132" y="146050"/>
                </a:lnTo>
                <a:lnTo>
                  <a:pt x="121754" y="152400"/>
                </a:lnTo>
                <a:lnTo>
                  <a:pt x="124333" y="157480"/>
                </a:lnTo>
                <a:lnTo>
                  <a:pt x="123304" y="163830"/>
                </a:lnTo>
                <a:lnTo>
                  <a:pt x="122783" y="170180"/>
                </a:lnTo>
                <a:lnTo>
                  <a:pt x="122783" y="177800"/>
                </a:lnTo>
                <a:lnTo>
                  <a:pt x="122275" y="180340"/>
                </a:lnTo>
                <a:lnTo>
                  <a:pt x="122275" y="186690"/>
                </a:lnTo>
                <a:lnTo>
                  <a:pt x="103771" y="213360"/>
                </a:lnTo>
                <a:lnTo>
                  <a:pt x="91452" y="222250"/>
                </a:lnTo>
                <a:lnTo>
                  <a:pt x="87337" y="226060"/>
                </a:lnTo>
                <a:lnTo>
                  <a:pt x="82715" y="226060"/>
                </a:lnTo>
                <a:lnTo>
                  <a:pt x="76542" y="231140"/>
                </a:lnTo>
                <a:lnTo>
                  <a:pt x="75526" y="233680"/>
                </a:lnTo>
                <a:lnTo>
                  <a:pt x="70383" y="234950"/>
                </a:lnTo>
                <a:lnTo>
                  <a:pt x="66268" y="240030"/>
                </a:lnTo>
                <a:lnTo>
                  <a:pt x="60629" y="240030"/>
                </a:lnTo>
                <a:lnTo>
                  <a:pt x="58572" y="243840"/>
                </a:lnTo>
                <a:lnTo>
                  <a:pt x="53428" y="250190"/>
                </a:lnTo>
                <a:lnTo>
                  <a:pt x="176726" y="250190"/>
                </a:lnTo>
                <a:lnTo>
                  <a:pt x="177241" y="248920"/>
                </a:lnTo>
                <a:lnTo>
                  <a:pt x="183400" y="242570"/>
                </a:lnTo>
                <a:lnTo>
                  <a:pt x="188544" y="236220"/>
                </a:lnTo>
                <a:lnTo>
                  <a:pt x="196761" y="233680"/>
                </a:lnTo>
                <a:lnTo>
                  <a:pt x="204470" y="232410"/>
                </a:lnTo>
                <a:lnTo>
                  <a:pt x="206527" y="232410"/>
                </a:lnTo>
                <a:lnTo>
                  <a:pt x="210121" y="231140"/>
                </a:lnTo>
                <a:lnTo>
                  <a:pt x="385051" y="231140"/>
                </a:lnTo>
                <a:lnTo>
                  <a:pt x="383599" y="229870"/>
                </a:lnTo>
                <a:lnTo>
                  <a:pt x="378752" y="224790"/>
                </a:lnTo>
                <a:lnTo>
                  <a:pt x="374094" y="219710"/>
                </a:lnTo>
                <a:lnTo>
                  <a:pt x="368858" y="213360"/>
                </a:lnTo>
                <a:lnTo>
                  <a:pt x="365264" y="209550"/>
                </a:lnTo>
                <a:lnTo>
                  <a:pt x="360133" y="208280"/>
                </a:lnTo>
                <a:lnTo>
                  <a:pt x="353961" y="203200"/>
                </a:lnTo>
                <a:lnTo>
                  <a:pt x="348310" y="200660"/>
                </a:lnTo>
                <a:lnTo>
                  <a:pt x="343687" y="199390"/>
                </a:lnTo>
                <a:lnTo>
                  <a:pt x="338556" y="194310"/>
                </a:lnTo>
                <a:lnTo>
                  <a:pt x="332892" y="191770"/>
                </a:lnTo>
                <a:lnTo>
                  <a:pt x="328282" y="190500"/>
                </a:lnTo>
                <a:lnTo>
                  <a:pt x="318516" y="186690"/>
                </a:lnTo>
                <a:lnTo>
                  <a:pt x="314628" y="184150"/>
                </a:lnTo>
                <a:lnTo>
                  <a:pt x="313525" y="182880"/>
                </a:lnTo>
                <a:lnTo>
                  <a:pt x="185010" y="182880"/>
                </a:lnTo>
                <a:lnTo>
                  <a:pt x="180838" y="177800"/>
                </a:lnTo>
                <a:lnTo>
                  <a:pt x="178975" y="170180"/>
                </a:lnTo>
                <a:lnTo>
                  <a:pt x="179806" y="158750"/>
                </a:lnTo>
                <a:lnTo>
                  <a:pt x="181343" y="152400"/>
                </a:lnTo>
                <a:lnTo>
                  <a:pt x="183400" y="143510"/>
                </a:lnTo>
                <a:lnTo>
                  <a:pt x="188544" y="140970"/>
                </a:lnTo>
                <a:lnTo>
                  <a:pt x="193167" y="137160"/>
                </a:lnTo>
                <a:lnTo>
                  <a:pt x="199847" y="133350"/>
                </a:lnTo>
                <a:lnTo>
                  <a:pt x="202933" y="132080"/>
                </a:lnTo>
                <a:lnTo>
                  <a:pt x="213980" y="130810"/>
                </a:lnTo>
                <a:lnTo>
                  <a:pt x="232040" y="130810"/>
                </a:lnTo>
                <a:lnTo>
                  <a:pt x="239915" y="128270"/>
                </a:lnTo>
                <a:lnTo>
                  <a:pt x="248112" y="128270"/>
                </a:lnTo>
                <a:lnTo>
                  <a:pt x="255008" y="127000"/>
                </a:lnTo>
                <a:lnTo>
                  <a:pt x="261805" y="127000"/>
                </a:lnTo>
                <a:lnTo>
                  <a:pt x="269709" y="124460"/>
                </a:lnTo>
                <a:lnTo>
                  <a:pt x="276250" y="124460"/>
                </a:lnTo>
                <a:lnTo>
                  <a:pt x="284286" y="123190"/>
                </a:lnTo>
                <a:lnTo>
                  <a:pt x="292612" y="120650"/>
                </a:lnTo>
                <a:lnTo>
                  <a:pt x="300024" y="119380"/>
                </a:lnTo>
                <a:lnTo>
                  <a:pt x="308762" y="116840"/>
                </a:lnTo>
                <a:lnTo>
                  <a:pt x="316458" y="110490"/>
                </a:lnTo>
                <a:lnTo>
                  <a:pt x="319544" y="105410"/>
                </a:lnTo>
                <a:lnTo>
                  <a:pt x="322110" y="100330"/>
                </a:lnTo>
                <a:lnTo>
                  <a:pt x="324167" y="85090"/>
                </a:lnTo>
                <a:lnTo>
                  <a:pt x="319024" y="77470"/>
                </a:lnTo>
                <a:lnTo>
                  <a:pt x="317825" y="76200"/>
                </a:lnTo>
                <a:lnTo>
                  <a:pt x="223469" y="76200"/>
                </a:lnTo>
                <a:lnTo>
                  <a:pt x="212178" y="74930"/>
                </a:lnTo>
                <a:lnTo>
                  <a:pt x="202663" y="74930"/>
                </a:lnTo>
                <a:lnTo>
                  <a:pt x="195797" y="72390"/>
                </a:lnTo>
                <a:lnTo>
                  <a:pt x="191724" y="68580"/>
                </a:lnTo>
                <a:lnTo>
                  <a:pt x="190588" y="62230"/>
                </a:lnTo>
                <a:lnTo>
                  <a:pt x="191105" y="52070"/>
                </a:lnTo>
                <a:lnTo>
                  <a:pt x="192393" y="44450"/>
                </a:lnTo>
                <a:lnTo>
                  <a:pt x="194066" y="36830"/>
                </a:lnTo>
                <a:lnTo>
                  <a:pt x="195732" y="27940"/>
                </a:lnTo>
                <a:lnTo>
                  <a:pt x="195732" y="20320"/>
                </a:lnTo>
                <a:lnTo>
                  <a:pt x="194703" y="15240"/>
                </a:lnTo>
                <a:lnTo>
                  <a:pt x="188023" y="8890"/>
                </a:lnTo>
                <a:lnTo>
                  <a:pt x="181343" y="3810"/>
                </a:lnTo>
                <a:lnTo>
                  <a:pt x="176733" y="1270"/>
                </a:lnTo>
                <a:lnTo>
                  <a:pt x="167487" y="1270"/>
                </a:lnTo>
                <a:lnTo>
                  <a:pt x="160286" y="0"/>
                </a:lnTo>
                <a:close/>
              </a:path>
              <a:path w="417829" h="468630">
                <a:moveTo>
                  <a:pt x="285127" y="137160"/>
                </a:moveTo>
                <a:lnTo>
                  <a:pt x="276390" y="137160"/>
                </a:lnTo>
                <a:lnTo>
                  <a:pt x="268173" y="139700"/>
                </a:lnTo>
                <a:lnTo>
                  <a:pt x="266115" y="143510"/>
                </a:lnTo>
                <a:lnTo>
                  <a:pt x="260972" y="146050"/>
                </a:lnTo>
                <a:lnTo>
                  <a:pt x="258927" y="153670"/>
                </a:lnTo>
                <a:lnTo>
                  <a:pt x="255841" y="158750"/>
                </a:lnTo>
                <a:lnTo>
                  <a:pt x="251726" y="165100"/>
                </a:lnTo>
                <a:lnTo>
                  <a:pt x="250190" y="167640"/>
                </a:lnTo>
                <a:lnTo>
                  <a:pt x="245567" y="171450"/>
                </a:lnTo>
                <a:lnTo>
                  <a:pt x="238379" y="177800"/>
                </a:lnTo>
                <a:lnTo>
                  <a:pt x="230670" y="179070"/>
                </a:lnTo>
                <a:lnTo>
                  <a:pt x="223469" y="179070"/>
                </a:lnTo>
                <a:lnTo>
                  <a:pt x="212276" y="180340"/>
                </a:lnTo>
                <a:lnTo>
                  <a:pt x="204403" y="181610"/>
                </a:lnTo>
                <a:lnTo>
                  <a:pt x="197973" y="181610"/>
                </a:lnTo>
                <a:lnTo>
                  <a:pt x="191109" y="182880"/>
                </a:lnTo>
                <a:lnTo>
                  <a:pt x="313525" y="182880"/>
                </a:lnTo>
                <a:lnTo>
                  <a:pt x="311321" y="180340"/>
                </a:lnTo>
                <a:lnTo>
                  <a:pt x="309557" y="173990"/>
                </a:lnTo>
                <a:lnTo>
                  <a:pt x="310299" y="165100"/>
                </a:lnTo>
                <a:lnTo>
                  <a:pt x="311835" y="154940"/>
                </a:lnTo>
                <a:lnTo>
                  <a:pt x="309270" y="148590"/>
                </a:lnTo>
                <a:lnTo>
                  <a:pt x="302082" y="144780"/>
                </a:lnTo>
                <a:lnTo>
                  <a:pt x="298996" y="139700"/>
                </a:lnTo>
                <a:lnTo>
                  <a:pt x="289229" y="138430"/>
                </a:lnTo>
                <a:lnTo>
                  <a:pt x="285127" y="137160"/>
                </a:lnTo>
                <a:close/>
              </a:path>
              <a:path w="417829" h="468630">
                <a:moveTo>
                  <a:pt x="72440" y="138430"/>
                </a:moveTo>
                <a:lnTo>
                  <a:pt x="60109" y="138430"/>
                </a:lnTo>
                <a:lnTo>
                  <a:pt x="65252" y="139700"/>
                </a:lnTo>
                <a:lnTo>
                  <a:pt x="72440" y="138430"/>
                </a:lnTo>
                <a:close/>
              </a:path>
              <a:path w="417829" h="468630">
                <a:moveTo>
                  <a:pt x="87858" y="138430"/>
                </a:moveTo>
                <a:lnTo>
                  <a:pt x="76034" y="138430"/>
                </a:lnTo>
                <a:lnTo>
                  <a:pt x="82715" y="139700"/>
                </a:lnTo>
                <a:lnTo>
                  <a:pt x="87858" y="138430"/>
                </a:lnTo>
                <a:close/>
              </a:path>
              <a:path w="417829" h="468630">
                <a:moveTo>
                  <a:pt x="111480" y="138430"/>
                </a:moveTo>
                <a:lnTo>
                  <a:pt x="96075" y="138430"/>
                </a:lnTo>
                <a:lnTo>
                  <a:pt x="101727" y="139700"/>
                </a:lnTo>
                <a:lnTo>
                  <a:pt x="111480" y="138430"/>
                </a:lnTo>
                <a:close/>
              </a:path>
              <a:path w="417829" h="468630">
                <a:moveTo>
                  <a:pt x="306692" y="66040"/>
                </a:moveTo>
                <a:lnTo>
                  <a:pt x="297446" y="66040"/>
                </a:lnTo>
                <a:lnTo>
                  <a:pt x="291807" y="67310"/>
                </a:lnTo>
                <a:lnTo>
                  <a:pt x="274332" y="67310"/>
                </a:lnTo>
                <a:lnTo>
                  <a:pt x="265607" y="69850"/>
                </a:lnTo>
                <a:lnTo>
                  <a:pt x="256349" y="72390"/>
                </a:lnTo>
                <a:lnTo>
                  <a:pt x="239407" y="72390"/>
                </a:lnTo>
                <a:lnTo>
                  <a:pt x="235292" y="73660"/>
                </a:lnTo>
                <a:lnTo>
                  <a:pt x="230149" y="74930"/>
                </a:lnTo>
                <a:lnTo>
                  <a:pt x="223469" y="76200"/>
                </a:lnTo>
                <a:lnTo>
                  <a:pt x="317825" y="76200"/>
                </a:lnTo>
                <a:lnTo>
                  <a:pt x="315429" y="73660"/>
                </a:lnTo>
                <a:lnTo>
                  <a:pt x="310807" y="68580"/>
                </a:lnTo>
                <a:lnTo>
                  <a:pt x="306692" y="66040"/>
                </a:lnTo>
                <a:close/>
              </a:path>
              <a:path w="417829" h="468630">
                <a:moveTo>
                  <a:pt x="252755" y="71120"/>
                </a:moveTo>
                <a:lnTo>
                  <a:pt x="247103" y="72390"/>
                </a:lnTo>
                <a:lnTo>
                  <a:pt x="256349" y="72390"/>
                </a:lnTo>
                <a:lnTo>
                  <a:pt x="252755" y="71120"/>
                </a:lnTo>
                <a:close/>
              </a:path>
            </a:pathLst>
          </a:custGeom>
          <a:solidFill>
            <a:srgbClr val="754C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690946" y="909989"/>
            <a:ext cx="427355" cy="457200"/>
          </a:xfrm>
          <a:custGeom>
            <a:avLst/>
            <a:gdLst/>
            <a:ahLst/>
            <a:cxnLst/>
            <a:rect l="l" t="t" r="r" b="b"/>
            <a:pathLst>
              <a:path w="427354" h="457200">
                <a:moveTo>
                  <a:pt x="257378" y="450850"/>
                </a:moveTo>
                <a:lnTo>
                  <a:pt x="175171" y="450850"/>
                </a:lnTo>
                <a:lnTo>
                  <a:pt x="179793" y="454660"/>
                </a:lnTo>
                <a:lnTo>
                  <a:pt x="187400" y="455930"/>
                </a:lnTo>
                <a:lnTo>
                  <a:pt x="195537" y="457200"/>
                </a:lnTo>
                <a:lnTo>
                  <a:pt x="218846" y="457200"/>
                </a:lnTo>
                <a:lnTo>
                  <a:pt x="225526" y="454660"/>
                </a:lnTo>
                <a:lnTo>
                  <a:pt x="245554" y="454660"/>
                </a:lnTo>
                <a:lnTo>
                  <a:pt x="250177" y="452120"/>
                </a:lnTo>
                <a:lnTo>
                  <a:pt x="257378" y="450850"/>
                </a:lnTo>
                <a:close/>
              </a:path>
              <a:path w="427354" h="457200">
                <a:moveTo>
                  <a:pt x="245554" y="454660"/>
                </a:moveTo>
                <a:lnTo>
                  <a:pt x="225526" y="454660"/>
                </a:lnTo>
                <a:lnTo>
                  <a:pt x="231686" y="455930"/>
                </a:lnTo>
                <a:lnTo>
                  <a:pt x="238887" y="457200"/>
                </a:lnTo>
                <a:lnTo>
                  <a:pt x="245554" y="454660"/>
                </a:lnTo>
                <a:close/>
              </a:path>
              <a:path w="427354" h="457200">
                <a:moveTo>
                  <a:pt x="266623" y="181610"/>
                </a:moveTo>
                <a:lnTo>
                  <a:pt x="257378" y="182880"/>
                </a:lnTo>
                <a:lnTo>
                  <a:pt x="251726" y="186690"/>
                </a:lnTo>
                <a:lnTo>
                  <a:pt x="247103" y="187960"/>
                </a:lnTo>
                <a:lnTo>
                  <a:pt x="236273" y="226060"/>
                </a:lnTo>
                <a:lnTo>
                  <a:pt x="236152" y="232410"/>
                </a:lnTo>
                <a:lnTo>
                  <a:pt x="236070" y="234950"/>
                </a:lnTo>
                <a:lnTo>
                  <a:pt x="235955" y="237490"/>
                </a:lnTo>
                <a:lnTo>
                  <a:pt x="235840" y="240030"/>
                </a:lnTo>
                <a:lnTo>
                  <a:pt x="235725" y="242570"/>
                </a:lnTo>
                <a:lnTo>
                  <a:pt x="235667" y="243840"/>
                </a:lnTo>
                <a:lnTo>
                  <a:pt x="235108" y="250190"/>
                </a:lnTo>
                <a:lnTo>
                  <a:pt x="234996" y="251460"/>
                </a:lnTo>
                <a:lnTo>
                  <a:pt x="234944" y="260350"/>
                </a:lnTo>
                <a:lnTo>
                  <a:pt x="236211" y="274320"/>
                </a:lnTo>
                <a:lnTo>
                  <a:pt x="236321" y="285750"/>
                </a:lnTo>
                <a:lnTo>
                  <a:pt x="208572" y="306070"/>
                </a:lnTo>
                <a:lnTo>
                  <a:pt x="196748" y="306070"/>
                </a:lnTo>
                <a:lnTo>
                  <a:pt x="192646" y="308610"/>
                </a:lnTo>
                <a:lnTo>
                  <a:pt x="178257" y="308610"/>
                </a:lnTo>
                <a:lnTo>
                  <a:pt x="173634" y="312420"/>
                </a:lnTo>
                <a:lnTo>
                  <a:pt x="165417" y="312420"/>
                </a:lnTo>
                <a:lnTo>
                  <a:pt x="159766" y="314960"/>
                </a:lnTo>
                <a:lnTo>
                  <a:pt x="152577" y="317500"/>
                </a:lnTo>
                <a:lnTo>
                  <a:pt x="148475" y="322580"/>
                </a:lnTo>
                <a:lnTo>
                  <a:pt x="143319" y="325120"/>
                </a:lnTo>
                <a:lnTo>
                  <a:pt x="140246" y="328930"/>
                </a:lnTo>
                <a:lnTo>
                  <a:pt x="136131" y="330200"/>
                </a:lnTo>
                <a:lnTo>
                  <a:pt x="131000" y="335280"/>
                </a:lnTo>
                <a:lnTo>
                  <a:pt x="127927" y="340360"/>
                </a:lnTo>
                <a:lnTo>
                  <a:pt x="125349" y="345440"/>
                </a:lnTo>
                <a:lnTo>
                  <a:pt x="121234" y="349250"/>
                </a:lnTo>
                <a:lnTo>
                  <a:pt x="113538" y="381000"/>
                </a:lnTo>
                <a:lnTo>
                  <a:pt x="113017" y="388620"/>
                </a:lnTo>
                <a:lnTo>
                  <a:pt x="114046" y="396240"/>
                </a:lnTo>
                <a:lnTo>
                  <a:pt x="115595" y="400050"/>
                </a:lnTo>
                <a:lnTo>
                  <a:pt x="116611" y="405130"/>
                </a:lnTo>
                <a:lnTo>
                  <a:pt x="118160" y="410210"/>
                </a:lnTo>
                <a:lnTo>
                  <a:pt x="122262" y="416560"/>
                </a:lnTo>
                <a:lnTo>
                  <a:pt x="125349" y="420370"/>
                </a:lnTo>
                <a:lnTo>
                  <a:pt x="127393" y="429260"/>
                </a:lnTo>
                <a:lnTo>
                  <a:pt x="133057" y="430530"/>
                </a:lnTo>
                <a:lnTo>
                  <a:pt x="135115" y="435610"/>
                </a:lnTo>
                <a:lnTo>
                  <a:pt x="140246" y="436880"/>
                </a:lnTo>
                <a:lnTo>
                  <a:pt x="147955" y="443230"/>
                </a:lnTo>
                <a:lnTo>
                  <a:pt x="150520" y="447040"/>
                </a:lnTo>
                <a:lnTo>
                  <a:pt x="156679" y="448310"/>
                </a:lnTo>
                <a:lnTo>
                  <a:pt x="163372" y="449580"/>
                </a:lnTo>
                <a:lnTo>
                  <a:pt x="169532" y="453390"/>
                </a:lnTo>
                <a:lnTo>
                  <a:pt x="175171" y="450850"/>
                </a:lnTo>
                <a:lnTo>
                  <a:pt x="257378" y="450850"/>
                </a:lnTo>
                <a:lnTo>
                  <a:pt x="262001" y="448310"/>
                </a:lnTo>
                <a:lnTo>
                  <a:pt x="267131" y="447040"/>
                </a:lnTo>
                <a:lnTo>
                  <a:pt x="272275" y="441960"/>
                </a:lnTo>
                <a:lnTo>
                  <a:pt x="275361" y="439420"/>
                </a:lnTo>
                <a:lnTo>
                  <a:pt x="282549" y="435610"/>
                </a:lnTo>
                <a:lnTo>
                  <a:pt x="285115" y="433070"/>
                </a:lnTo>
                <a:lnTo>
                  <a:pt x="291287" y="427990"/>
                </a:lnTo>
                <a:lnTo>
                  <a:pt x="293852" y="422910"/>
                </a:lnTo>
                <a:lnTo>
                  <a:pt x="294881" y="416560"/>
                </a:lnTo>
                <a:lnTo>
                  <a:pt x="298983" y="415290"/>
                </a:lnTo>
                <a:lnTo>
                  <a:pt x="303098" y="403860"/>
                </a:lnTo>
                <a:lnTo>
                  <a:pt x="213194" y="403860"/>
                </a:lnTo>
                <a:lnTo>
                  <a:pt x="206837" y="402590"/>
                </a:lnTo>
                <a:lnTo>
                  <a:pt x="200093" y="402590"/>
                </a:lnTo>
                <a:lnTo>
                  <a:pt x="185458" y="400050"/>
                </a:lnTo>
                <a:lnTo>
                  <a:pt x="176199" y="396240"/>
                </a:lnTo>
                <a:lnTo>
                  <a:pt x="169532" y="393700"/>
                </a:lnTo>
                <a:lnTo>
                  <a:pt x="194252" y="359410"/>
                </a:lnTo>
                <a:lnTo>
                  <a:pt x="202149" y="358140"/>
                </a:lnTo>
                <a:lnTo>
                  <a:pt x="390944" y="358140"/>
                </a:lnTo>
                <a:lnTo>
                  <a:pt x="386829" y="356870"/>
                </a:lnTo>
                <a:lnTo>
                  <a:pt x="379641" y="354330"/>
                </a:lnTo>
                <a:lnTo>
                  <a:pt x="374510" y="347980"/>
                </a:lnTo>
                <a:lnTo>
                  <a:pt x="365772" y="345440"/>
                </a:lnTo>
                <a:lnTo>
                  <a:pt x="356527" y="341630"/>
                </a:lnTo>
                <a:lnTo>
                  <a:pt x="351904" y="336550"/>
                </a:lnTo>
                <a:lnTo>
                  <a:pt x="344195" y="334010"/>
                </a:lnTo>
                <a:lnTo>
                  <a:pt x="337092" y="332740"/>
                </a:lnTo>
                <a:lnTo>
                  <a:pt x="329747" y="330200"/>
                </a:lnTo>
                <a:lnTo>
                  <a:pt x="314909" y="323850"/>
                </a:lnTo>
                <a:lnTo>
                  <a:pt x="310286" y="321310"/>
                </a:lnTo>
                <a:lnTo>
                  <a:pt x="306184" y="320040"/>
                </a:lnTo>
                <a:lnTo>
                  <a:pt x="301040" y="312420"/>
                </a:lnTo>
                <a:lnTo>
                  <a:pt x="297446" y="308610"/>
                </a:lnTo>
                <a:lnTo>
                  <a:pt x="297446" y="306070"/>
                </a:lnTo>
                <a:lnTo>
                  <a:pt x="208572" y="306070"/>
                </a:lnTo>
                <a:lnTo>
                  <a:pt x="202412" y="304800"/>
                </a:lnTo>
                <a:lnTo>
                  <a:pt x="297446" y="304800"/>
                </a:lnTo>
                <a:lnTo>
                  <a:pt x="297446" y="303530"/>
                </a:lnTo>
                <a:lnTo>
                  <a:pt x="296418" y="295910"/>
                </a:lnTo>
                <a:lnTo>
                  <a:pt x="295438" y="288290"/>
                </a:lnTo>
                <a:lnTo>
                  <a:pt x="294363" y="281940"/>
                </a:lnTo>
                <a:lnTo>
                  <a:pt x="293674" y="276860"/>
                </a:lnTo>
                <a:lnTo>
                  <a:pt x="293745" y="274320"/>
                </a:lnTo>
                <a:lnTo>
                  <a:pt x="293852" y="270510"/>
                </a:lnTo>
                <a:lnTo>
                  <a:pt x="293331" y="266700"/>
                </a:lnTo>
                <a:lnTo>
                  <a:pt x="294360" y="256540"/>
                </a:lnTo>
                <a:lnTo>
                  <a:pt x="292823" y="252730"/>
                </a:lnTo>
                <a:lnTo>
                  <a:pt x="292919" y="250190"/>
                </a:lnTo>
                <a:lnTo>
                  <a:pt x="293015" y="247650"/>
                </a:lnTo>
                <a:lnTo>
                  <a:pt x="293064" y="246380"/>
                </a:lnTo>
                <a:lnTo>
                  <a:pt x="293592" y="240030"/>
                </a:lnTo>
                <a:lnTo>
                  <a:pt x="293944" y="234950"/>
                </a:lnTo>
                <a:lnTo>
                  <a:pt x="294032" y="233680"/>
                </a:lnTo>
                <a:lnTo>
                  <a:pt x="294120" y="232410"/>
                </a:lnTo>
                <a:lnTo>
                  <a:pt x="294291" y="226060"/>
                </a:lnTo>
                <a:lnTo>
                  <a:pt x="294360" y="223520"/>
                </a:lnTo>
                <a:lnTo>
                  <a:pt x="293852" y="219710"/>
                </a:lnTo>
                <a:lnTo>
                  <a:pt x="297954" y="212090"/>
                </a:lnTo>
                <a:lnTo>
                  <a:pt x="296418" y="203200"/>
                </a:lnTo>
                <a:lnTo>
                  <a:pt x="296418" y="195580"/>
                </a:lnTo>
                <a:lnTo>
                  <a:pt x="293331" y="190500"/>
                </a:lnTo>
                <a:lnTo>
                  <a:pt x="286143" y="186690"/>
                </a:lnTo>
                <a:lnTo>
                  <a:pt x="282549" y="182880"/>
                </a:lnTo>
                <a:lnTo>
                  <a:pt x="270738" y="182880"/>
                </a:lnTo>
                <a:lnTo>
                  <a:pt x="266623" y="181610"/>
                </a:lnTo>
                <a:close/>
              </a:path>
              <a:path w="427354" h="457200">
                <a:moveTo>
                  <a:pt x="410476" y="388620"/>
                </a:moveTo>
                <a:lnTo>
                  <a:pt x="318844" y="388620"/>
                </a:lnTo>
                <a:lnTo>
                  <a:pt x="327240" y="389890"/>
                </a:lnTo>
                <a:lnTo>
                  <a:pt x="338543" y="394970"/>
                </a:lnTo>
                <a:lnTo>
                  <a:pt x="340601" y="398780"/>
                </a:lnTo>
                <a:lnTo>
                  <a:pt x="347281" y="401320"/>
                </a:lnTo>
                <a:lnTo>
                  <a:pt x="353949" y="402590"/>
                </a:lnTo>
                <a:lnTo>
                  <a:pt x="359613" y="406400"/>
                </a:lnTo>
                <a:lnTo>
                  <a:pt x="363715" y="412750"/>
                </a:lnTo>
                <a:lnTo>
                  <a:pt x="369874" y="417830"/>
                </a:lnTo>
                <a:lnTo>
                  <a:pt x="382206" y="417830"/>
                </a:lnTo>
                <a:lnTo>
                  <a:pt x="387350" y="420370"/>
                </a:lnTo>
                <a:lnTo>
                  <a:pt x="396595" y="412750"/>
                </a:lnTo>
                <a:lnTo>
                  <a:pt x="402247" y="408940"/>
                </a:lnTo>
                <a:lnTo>
                  <a:pt x="406869" y="402590"/>
                </a:lnTo>
                <a:lnTo>
                  <a:pt x="410984" y="398780"/>
                </a:lnTo>
                <a:lnTo>
                  <a:pt x="410603" y="391160"/>
                </a:lnTo>
                <a:lnTo>
                  <a:pt x="410540" y="389890"/>
                </a:lnTo>
                <a:lnTo>
                  <a:pt x="410476" y="388620"/>
                </a:lnTo>
                <a:close/>
              </a:path>
              <a:path w="427354" h="457200">
                <a:moveTo>
                  <a:pt x="390944" y="358140"/>
                </a:moveTo>
                <a:lnTo>
                  <a:pt x="224556" y="358140"/>
                </a:lnTo>
                <a:lnTo>
                  <a:pt x="231881" y="359410"/>
                </a:lnTo>
                <a:lnTo>
                  <a:pt x="237956" y="360680"/>
                </a:lnTo>
                <a:lnTo>
                  <a:pt x="241960" y="363220"/>
                </a:lnTo>
                <a:lnTo>
                  <a:pt x="247103" y="367030"/>
                </a:lnTo>
                <a:lnTo>
                  <a:pt x="247394" y="372110"/>
                </a:lnTo>
                <a:lnTo>
                  <a:pt x="247510" y="377190"/>
                </a:lnTo>
                <a:lnTo>
                  <a:pt x="247205" y="381000"/>
                </a:lnTo>
                <a:lnTo>
                  <a:pt x="246669" y="388620"/>
                </a:lnTo>
                <a:lnTo>
                  <a:pt x="246583" y="389890"/>
                </a:lnTo>
                <a:lnTo>
                  <a:pt x="245554" y="391160"/>
                </a:lnTo>
                <a:lnTo>
                  <a:pt x="241452" y="393700"/>
                </a:lnTo>
                <a:lnTo>
                  <a:pt x="235154" y="398780"/>
                </a:lnTo>
                <a:lnTo>
                  <a:pt x="228476" y="401320"/>
                </a:lnTo>
                <a:lnTo>
                  <a:pt x="221221" y="402590"/>
                </a:lnTo>
                <a:lnTo>
                  <a:pt x="213194" y="403860"/>
                </a:lnTo>
                <a:lnTo>
                  <a:pt x="303098" y="403860"/>
                </a:lnTo>
                <a:lnTo>
                  <a:pt x="305714" y="396240"/>
                </a:lnTo>
                <a:lnTo>
                  <a:pt x="311316" y="391160"/>
                </a:lnTo>
                <a:lnTo>
                  <a:pt x="318844" y="388620"/>
                </a:lnTo>
                <a:lnTo>
                  <a:pt x="410476" y="388620"/>
                </a:lnTo>
                <a:lnTo>
                  <a:pt x="408914" y="381000"/>
                </a:lnTo>
                <a:lnTo>
                  <a:pt x="405320" y="377190"/>
                </a:lnTo>
                <a:lnTo>
                  <a:pt x="403275" y="369570"/>
                </a:lnTo>
                <a:lnTo>
                  <a:pt x="398653" y="367030"/>
                </a:lnTo>
                <a:lnTo>
                  <a:pt x="395058" y="359410"/>
                </a:lnTo>
                <a:lnTo>
                  <a:pt x="390944" y="358140"/>
                </a:lnTo>
                <a:close/>
              </a:path>
              <a:path w="427354" h="457200">
                <a:moveTo>
                  <a:pt x="144484" y="163830"/>
                </a:moveTo>
                <a:lnTo>
                  <a:pt x="57543" y="163830"/>
                </a:lnTo>
                <a:lnTo>
                  <a:pt x="64485" y="165100"/>
                </a:lnTo>
                <a:lnTo>
                  <a:pt x="69546" y="168910"/>
                </a:lnTo>
                <a:lnTo>
                  <a:pt x="72200" y="173990"/>
                </a:lnTo>
                <a:lnTo>
                  <a:pt x="72144" y="175260"/>
                </a:lnTo>
                <a:lnTo>
                  <a:pt x="72032" y="177800"/>
                </a:lnTo>
                <a:lnTo>
                  <a:pt x="71920" y="180340"/>
                </a:lnTo>
                <a:lnTo>
                  <a:pt x="70383" y="186690"/>
                </a:lnTo>
                <a:lnTo>
                  <a:pt x="67297" y="194310"/>
                </a:lnTo>
                <a:lnTo>
                  <a:pt x="65239" y="196850"/>
                </a:lnTo>
                <a:lnTo>
                  <a:pt x="63703" y="200660"/>
                </a:lnTo>
                <a:lnTo>
                  <a:pt x="59588" y="205740"/>
                </a:lnTo>
                <a:lnTo>
                  <a:pt x="59080" y="209550"/>
                </a:lnTo>
                <a:lnTo>
                  <a:pt x="57543" y="213360"/>
                </a:lnTo>
                <a:lnTo>
                  <a:pt x="55994" y="220980"/>
                </a:lnTo>
                <a:lnTo>
                  <a:pt x="51371" y="226060"/>
                </a:lnTo>
                <a:lnTo>
                  <a:pt x="49834" y="233680"/>
                </a:lnTo>
                <a:lnTo>
                  <a:pt x="45199" y="237490"/>
                </a:lnTo>
                <a:lnTo>
                  <a:pt x="43154" y="242570"/>
                </a:lnTo>
                <a:lnTo>
                  <a:pt x="42633" y="247650"/>
                </a:lnTo>
                <a:lnTo>
                  <a:pt x="37503" y="250190"/>
                </a:lnTo>
                <a:lnTo>
                  <a:pt x="34937" y="259080"/>
                </a:lnTo>
                <a:lnTo>
                  <a:pt x="30822" y="262890"/>
                </a:lnTo>
                <a:lnTo>
                  <a:pt x="26708" y="270510"/>
                </a:lnTo>
                <a:lnTo>
                  <a:pt x="25679" y="274320"/>
                </a:lnTo>
                <a:lnTo>
                  <a:pt x="23634" y="278130"/>
                </a:lnTo>
                <a:lnTo>
                  <a:pt x="17983" y="285750"/>
                </a:lnTo>
                <a:lnTo>
                  <a:pt x="16433" y="289560"/>
                </a:lnTo>
                <a:lnTo>
                  <a:pt x="11924" y="295910"/>
                </a:lnTo>
                <a:lnTo>
                  <a:pt x="8088" y="302260"/>
                </a:lnTo>
                <a:lnTo>
                  <a:pt x="5602" y="309880"/>
                </a:lnTo>
                <a:lnTo>
                  <a:pt x="5143" y="317500"/>
                </a:lnTo>
                <a:lnTo>
                  <a:pt x="7188" y="326390"/>
                </a:lnTo>
                <a:lnTo>
                  <a:pt x="8216" y="331470"/>
                </a:lnTo>
                <a:lnTo>
                  <a:pt x="19519" y="342900"/>
                </a:lnTo>
                <a:lnTo>
                  <a:pt x="28765" y="345440"/>
                </a:lnTo>
                <a:lnTo>
                  <a:pt x="35445" y="346710"/>
                </a:lnTo>
                <a:lnTo>
                  <a:pt x="46812" y="344170"/>
                </a:lnTo>
                <a:lnTo>
                  <a:pt x="73456" y="313690"/>
                </a:lnTo>
                <a:lnTo>
                  <a:pt x="77571" y="308610"/>
                </a:lnTo>
                <a:lnTo>
                  <a:pt x="81165" y="303530"/>
                </a:lnTo>
                <a:lnTo>
                  <a:pt x="84251" y="294640"/>
                </a:lnTo>
                <a:lnTo>
                  <a:pt x="85788" y="290830"/>
                </a:lnTo>
                <a:lnTo>
                  <a:pt x="91948" y="283210"/>
                </a:lnTo>
                <a:lnTo>
                  <a:pt x="94018" y="274320"/>
                </a:lnTo>
                <a:lnTo>
                  <a:pt x="97612" y="270510"/>
                </a:lnTo>
                <a:lnTo>
                  <a:pt x="98628" y="260350"/>
                </a:lnTo>
                <a:lnTo>
                  <a:pt x="103771" y="255270"/>
                </a:lnTo>
                <a:lnTo>
                  <a:pt x="105308" y="251460"/>
                </a:lnTo>
                <a:lnTo>
                  <a:pt x="112001" y="240030"/>
                </a:lnTo>
                <a:lnTo>
                  <a:pt x="112509" y="234950"/>
                </a:lnTo>
                <a:lnTo>
                  <a:pt x="113017" y="226060"/>
                </a:lnTo>
                <a:lnTo>
                  <a:pt x="120205" y="223520"/>
                </a:lnTo>
                <a:lnTo>
                  <a:pt x="121234" y="214630"/>
                </a:lnTo>
                <a:lnTo>
                  <a:pt x="123799" y="208280"/>
                </a:lnTo>
                <a:lnTo>
                  <a:pt x="127927" y="203200"/>
                </a:lnTo>
                <a:lnTo>
                  <a:pt x="129463" y="194310"/>
                </a:lnTo>
                <a:lnTo>
                  <a:pt x="131000" y="190500"/>
                </a:lnTo>
                <a:lnTo>
                  <a:pt x="132029" y="186690"/>
                </a:lnTo>
                <a:lnTo>
                  <a:pt x="136652" y="175260"/>
                </a:lnTo>
                <a:lnTo>
                  <a:pt x="140251" y="168910"/>
                </a:lnTo>
                <a:lnTo>
                  <a:pt x="144484" y="163830"/>
                </a:lnTo>
                <a:close/>
              </a:path>
              <a:path w="427354" h="457200">
                <a:moveTo>
                  <a:pt x="426607" y="162560"/>
                </a:moveTo>
                <a:lnTo>
                  <a:pt x="343166" y="162560"/>
                </a:lnTo>
                <a:lnTo>
                  <a:pt x="349326" y="166370"/>
                </a:lnTo>
                <a:lnTo>
                  <a:pt x="353441" y="170180"/>
                </a:lnTo>
                <a:lnTo>
                  <a:pt x="360641" y="172720"/>
                </a:lnTo>
                <a:lnTo>
                  <a:pt x="365772" y="175260"/>
                </a:lnTo>
                <a:lnTo>
                  <a:pt x="369366" y="177800"/>
                </a:lnTo>
                <a:lnTo>
                  <a:pt x="376047" y="184150"/>
                </a:lnTo>
                <a:lnTo>
                  <a:pt x="382206" y="184150"/>
                </a:lnTo>
                <a:lnTo>
                  <a:pt x="388886" y="186690"/>
                </a:lnTo>
                <a:lnTo>
                  <a:pt x="390423" y="189230"/>
                </a:lnTo>
                <a:lnTo>
                  <a:pt x="398145" y="189230"/>
                </a:lnTo>
                <a:lnTo>
                  <a:pt x="405841" y="190500"/>
                </a:lnTo>
                <a:lnTo>
                  <a:pt x="410476" y="184150"/>
                </a:lnTo>
                <a:lnTo>
                  <a:pt x="418172" y="179070"/>
                </a:lnTo>
                <a:lnTo>
                  <a:pt x="422275" y="175260"/>
                </a:lnTo>
                <a:lnTo>
                  <a:pt x="426897" y="167640"/>
                </a:lnTo>
                <a:lnTo>
                  <a:pt x="426825" y="166370"/>
                </a:lnTo>
                <a:lnTo>
                  <a:pt x="426752" y="165100"/>
                </a:lnTo>
                <a:lnTo>
                  <a:pt x="426680" y="163830"/>
                </a:lnTo>
                <a:lnTo>
                  <a:pt x="426607" y="162560"/>
                </a:lnTo>
                <a:close/>
              </a:path>
              <a:path w="427354" h="457200">
                <a:moveTo>
                  <a:pt x="68834" y="105410"/>
                </a:moveTo>
                <a:lnTo>
                  <a:pt x="40208" y="105410"/>
                </a:lnTo>
                <a:lnTo>
                  <a:pt x="21553" y="107950"/>
                </a:lnTo>
                <a:lnTo>
                  <a:pt x="0" y="134620"/>
                </a:lnTo>
                <a:lnTo>
                  <a:pt x="0" y="143510"/>
                </a:lnTo>
                <a:lnTo>
                  <a:pt x="30919" y="165100"/>
                </a:lnTo>
                <a:lnTo>
                  <a:pt x="51371" y="165100"/>
                </a:lnTo>
                <a:lnTo>
                  <a:pt x="57543" y="163830"/>
                </a:lnTo>
                <a:lnTo>
                  <a:pt x="144484" y="163830"/>
                </a:lnTo>
                <a:lnTo>
                  <a:pt x="146600" y="161290"/>
                </a:lnTo>
                <a:lnTo>
                  <a:pt x="153623" y="156210"/>
                </a:lnTo>
                <a:lnTo>
                  <a:pt x="159245" y="152400"/>
                </a:lnTo>
                <a:lnTo>
                  <a:pt x="170040" y="149860"/>
                </a:lnTo>
                <a:lnTo>
                  <a:pt x="176720" y="149860"/>
                </a:lnTo>
                <a:lnTo>
                  <a:pt x="180835" y="148590"/>
                </a:lnTo>
                <a:lnTo>
                  <a:pt x="187515" y="147320"/>
                </a:lnTo>
                <a:lnTo>
                  <a:pt x="191109" y="147320"/>
                </a:lnTo>
                <a:lnTo>
                  <a:pt x="198818" y="146050"/>
                </a:lnTo>
                <a:lnTo>
                  <a:pt x="212491" y="143510"/>
                </a:lnTo>
                <a:lnTo>
                  <a:pt x="219258" y="140970"/>
                </a:lnTo>
                <a:lnTo>
                  <a:pt x="226555" y="137160"/>
                </a:lnTo>
                <a:lnTo>
                  <a:pt x="232767" y="134620"/>
                </a:lnTo>
                <a:lnTo>
                  <a:pt x="240423" y="114300"/>
                </a:lnTo>
                <a:lnTo>
                  <a:pt x="239395" y="107950"/>
                </a:lnTo>
                <a:lnTo>
                  <a:pt x="239138" y="106680"/>
                </a:lnTo>
                <a:lnTo>
                  <a:pt x="71399" y="106680"/>
                </a:lnTo>
                <a:lnTo>
                  <a:pt x="68834" y="105410"/>
                </a:lnTo>
                <a:close/>
              </a:path>
              <a:path w="427354" h="457200">
                <a:moveTo>
                  <a:pt x="426602" y="153670"/>
                </a:moveTo>
                <a:lnTo>
                  <a:pt x="325196" y="153670"/>
                </a:lnTo>
                <a:lnTo>
                  <a:pt x="333400" y="158750"/>
                </a:lnTo>
                <a:lnTo>
                  <a:pt x="339572" y="163830"/>
                </a:lnTo>
                <a:lnTo>
                  <a:pt x="343166" y="162560"/>
                </a:lnTo>
                <a:lnTo>
                  <a:pt x="426607" y="162560"/>
                </a:lnTo>
                <a:lnTo>
                  <a:pt x="426602" y="153670"/>
                </a:lnTo>
                <a:close/>
              </a:path>
              <a:path w="427354" h="457200">
                <a:moveTo>
                  <a:pt x="309778" y="91440"/>
                </a:moveTo>
                <a:lnTo>
                  <a:pt x="303098" y="97790"/>
                </a:lnTo>
                <a:lnTo>
                  <a:pt x="297954" y="102870"/>
                </a:lnTo>
                <a:lnTo>
                  <a:pt x="291795" y="106680"/>
                </a:lnTo>
                <a:lnTo>
                  <a:pt x="288721" y="114300"/>
                </a:lnTo>
                <a:lnTo>
                  <a:pt x="288721" y="124460"/>
                </a:lnTo>
                <a:lnTo>
                  <a:pt x="288201" y="128270"/>
                </a:lnTo>
                <a:lnTo>
                  <a:pt x="291287" y="134620"/>
                </a:lnTo>
                <a:lnTo>
                  <a:pt x="295389" y="139700"/>
                </a:lnTo>
                <a:lnTo>
                  <a:pt x="297954" y="143510"/>
                </a:lnTo>
                <a:lnTo>
                  <a:pt x="306184" y="149860"/>
                </a:lnTo>
                <a:lnTo>
                  <a:pt x="316445" y="151130"/>
                </a:lnTo>
                <a:lnTo>
                  <a:pt x="323138" y="156210"/>
                </a:lnTo>
                <a:lnTo>
                  <a:pt x="325196" y="153670"/>
                </a:lnTo>
                <a:lnTo>
                  <a:pt x="426602" y="153670"/>
                </a:lnTo>
                <a:lnTo>
                  <a:pt x="426655" y="152400"/>
                </a:lnTo>
                <a:lnTo>
                  <a:pt x="408406" y="132080"/>
                </a:lnTo>
                <a:lnTo>
                  <a:pt x="403783" y="127000"/>
                </a:lnTo>
                <a:lnTo>
                  <a:pt x="398145" y="121920"/>
                </a:lnTo>
                <a:lnTo>
                  <a:pt x="396595" y="121920"/>
                </a:lnTo>
                <a:lnTo>
                  <a:pt x="390423" y="119380"/>
                </a:lnTo>
                <a:lnTo>
                  <a:pt x="383949" y="115570"/>
                </a:lnTo>
                <a:lnTo>
                  <a:pt x="370995" y="110490"/>
                </a:lnTo>
                <a:lnTo>
                  <a:pt x="364236" y="107950"/>
                </a:lnTo>
                <a:lnTo>
                  <a:pt x="355498" y="106680"/>
                </a:lnTo>
                <a:lnTo>
                  <a:pt x="351383" y="102870"/>
                </a:lnTo>
                <a:lnTo>
                  <a:pt x="335457" y="96520"/>
                </a:lnTo>
                <a:lnTo>
                  <a:pt x="324675" y="95250"/>
                </a:lnTo>
                <a:lnTo>
                  <a:pt x="319024" y="93980"/>
                </a:lnTo>
                <a:lnTo>
                  <a:pt x="309778" y="91440"/>
                </a:lnTo>
                <a:close/>
              </a:path>
              <a:path w="427354" h="457200">
                <a:moveTo>
                  <a:pt x="141274" y="0"/>
                </a:moveTo>
                <a:lnTo>
                  <a:pt x="117140" y="33020"/>
                </a:lnTo>
                <a:lnTo>
                  <a:pt x="116611" y="40640"/>
                </a:lnTo>
                <a:lnTo>
                  <a:pt x="115345" y="46990"/>
                </a:lnTo>
                <a:lnTo>
                  <a:pt x="113015" y="54610"/>
                </a:lnTo>
                <a:lnTo>
                  <a:pt x="110683" y="60960"/>
                </a:lnTo>
                <a:lnTo>
                  <a:pt x="109410" y="68580"/>
                </a:lnTo>
                <a:lnTo>
                  <a:pt x="109410" y="73660"/>
                </a:lnTo>
                <a:lnTo>
                  <a:pt x="105829" y="78740"/>
                </a:lnTo>
                <a:lnTo>
                  <a:pt x="104279" y="86360"/>
                </a:lnTo>
                <a:lnTo>
                  <a:pt x="101219" y="91440"/>
                </a:lnTo>
                <a:lnTo>
                  <a:pt x="95169" y="96520"/>
                </a:lnTo>
                <a:lnTo>
                  <a:pt x="88540" y="101600"/>
                </a:lnTo>
                <a:lnTo>
                  <a:pt x="83743" y="102870"/>
                </a:lnTo>
                <a:lnTo>
                  <a:pt x="71399" y="106680"/>
                </a:lnTo>
                <a:lnTo>
                  <a:pt x="239138" y="106680"/>
                </a:lnTo>
                <a:lnTo>
                  <a:pt x="237858" y="100330"/>
                </a:lnTo>
                <a:lnTo>
                  <a:pt x="232714" y="95250"/>
                </a:lnTo>
                <a:lnTo>
                  <a:pt x="227571" y="91440"/>
                </a:lnTo>
                <a:lnTo>
                  <a:pt x="170040" y="91440"/>
                </a:lnTo>
                <a:lnTo>
                  <a:pt x="165938" y="81280"/>
                </a:lnTo>
                <a:lnTo>
                  <a:pt x="169011" y="72390"/>
                </a:lnTo>
                <a:lnTo>
                  <a:pt x="172097" y="62230"/>
                </a:lnTo>
                <a:lnTo>
                  <a:pt x="174155" y="55880"/>
                </a:lnTo>
                <a:lnTo>
                  <a:pt x="174663" y="49530"/>
                </a:lnTo>
                <a:lnTo>
                  <a:pt x="176308" y="43180"/>
                </a:lnTo>
                <a:lnTo>
                  <a:pt x="177807" y="36830"/>
                </a:lnTo>
                <a:lnTo>
                  <a:pt x="178633" y="30480"/>
                </a:lnTo>
                <a:lnTo>
                  <a:pt x="178332" y="25400"/>
                </a:lnTo>
                <a:lnTo>
                  <a:pt x="178257" y="24130"/>
                </a:lnTo>
                <a:lnTo>
                  <a:pt x="175171" y="17780"/>
                </a:lnTo>
                <a:lnTo>
                  <a:pt x="176199" y="12700"/>
                </a:lnTo>
                <a:lnTo>
                  <a:pt x="168503" y="7620"/>
                </a:lnTo>
                <a:lnTo>
                  <a:pt x="162852" y="3810"/>
                </a:lnTo>
                <a:lnTo>
                  <a:pt x="158737" y="1270"/>
                </a:lnTo>
                <a:lnTo>
                  <a:pt x="148983" y="1270"/>
                </a:lnTo>
                <a:lnTo>
                  <a:pt x="141274" y="0"/>
                </a:lnTo>
                <a:close/>
              </a:path>
              <a:path w="427354" h="457200">
                <a:moveTo>
                  <a:pt x="222440" y="86360"/>
                </a:moveTo>
                <a:lnTo>
                  <a:pt x="206514" y="86360"/>
                </a:lnTo>
                <a:lnTo>
                  <a:pt x="200875" y="87630"/>
                </a:lnTo>
                <a:lnTo>
                  <a:pt x="192646" y="88900"/>
                </a:lnTo>
                <a:lnTo>
                  <a:pt x="189052" y="88900"/>
                </a:lnTo>
                <a:lnTo>
                  <a:pt x="183921" y="91440"/>
                </a:lnTo>
                <a:lnTo>
                  <a:pt x="227571" y="91440"/>
                </a:lnTo>
                <a:lnTo>
                  <a:pt x="222440" y="86360"/>
                </a:lnTo>
                <a:close/>
              </a:path>
              <a:path w="427354" h="457200">
                <a:moveTo>
                  <a:pt x="156679" y="0"/>
                </a:moveTo>
                <a:lnTo>
                  <a:pt x="148983" y="1270"/>
                </a:lnTo>
                <a:lnTo>
                  <a:pt x="158737" y="1270"/>
                </a:lnTo>
                <a:lnTo>
                  <a:pt x="156679" y="0"/>
                </a:lnTo>
                <a:close/>
              </a:path>
            </a:pathLst>
          </a:custGeom>
          <a:solidFill>
            <a:srgbClr val="754C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202121" y="913984"/>
            <a:ext cx="428625" cy="447040"/>
          </a:xfrm>
          <a:custGeom>
            <a:avLst/>
            <a:gdLst/>
            <a:ahLst/>
            <a:cxnLst/>
            <a:rect l="l" t="t" r="r" b="b"/>
            <a:pathLst>
              <a:path w="428625" h="447040">
                <a:moveTo>
                  <a:pt x="154744" y="166369"/>
                </a:moveTo>
                <a:lnTo>
                  <a:pt x="67817" y="166369"/>
                </a:lnTo>
                <a:lnTo>
                  <a:pt x="75015" y="167639"/>
                </a:lnTo>
                <a:lnTo>
                  <a:pt x="80665" y="171449"/>
                </a:lnTo>
                <a:lnTo>
                  <a:pt x="84003" y="176529"/>
                </a:lnTo>
                <a:lnTo>
                  <a:pt x="84264" y="184149"/>
                </a:lnTo>
                <a:lnTo>
                  <a:pt x="82130" y="193039"/>
                </a:lnTo>
                <a:lnTo>
                  <a:pt x="79898" y="201929"/>
                </a:lnTo>
                <a:lnTo>
                  <a:pt x="78053" y="209549"/>
                </a:lnTo>
                <a:lnTo>
                  <a:pt x="77076" y="215899"/>
                </a:lnTo>
                <a:lnTo>
                  <a:pt x="76036" y="222249"/>
                </a:lnTo>
                <a:lnTo>
                  <a:pt x="74180" y="229869"/>
                </a:lnTo>
                <a:lnTo>
                  <a:pt x="72229" y="236219"/>
                </a:lnTo>
                <a:lnTo>
                  <a:pt x="70904" y="243839"/>
                </a:lnTo>
                <a:lnTo>
                  <a:pt x="70219" y="248919"/>
                </a:lnTo>
                <a:lnTo>
                  <a:pt x="68911" y="255269"/>
                </a:lnTo>
                <a:lnTo>
                  <a:pt x="66930" y="262889"/>
                </a:lnTo>
                <a:lnTo>
                  <a:pt x="64223" y="270509"/>
                </a:lnTo>
                <a:lnTo>
                  <a:pt x="62517" y="278129"/>
                </a:lnTo>
                <a:lnTo>
                  <a:pt x="60185" y="284479"/>
                </a:lnTo>
                <a:lnTo>
                  <a:pt x="57948" y="290829"/>
                </a:lnTo>
                <a:lnTo>
                  <a:pt x="56527" y="297179"/>
                </a:lnTo>
                <a:lnTo>
                  <a:pt x="54661" y="304799"/>
                </a:lnTo>
                <a:lnTo>
                  <a:pt x="52027" y="311149"/>
                </a:lnTo>
                <a:lnTo>
                  <a:pt x="49585" y="316229"/>
                </a:lnTo>
                <a:lnTo>
                  <a:pt x="48298" y="323849"/>
                </a:lnTo>
                <a:lnTo>
                  <a:pt x="46356" y="331469"/>
                </a:lnTo>
                <a:lnTo>
                  <a:pt x="41515" y="344169"/>
                </a:lnTo>
                <a:lnTo>
                  <a:pt x="39573" y="350519"/>
                </a:lnTo>
                <a:lnTo>
                  <a:pt x="36668" y="358139"/>
                </a:lnTo>
                <a:lnTo>
                  <a:pt x="34490" y="364489"/>
                </a:lnTo>
                <a:lnTo>
                  <a:pt x="32411" y="370839"/>
                </a:lnTo>
                <a:lnTo>
                  <a:pt x="29806" y="377189"/>
                </a:lnTo>
                <a:lnTo>
                  <a:pt x="27630" y="382269"/>
                </a:lnTo>
                <a:lnTo>
                  <a:pt x="25504" y="388619"/>
                </a:lnTo>
                <a:lnTo>
                  <a:pt x="23088" y="394969"/>
                </a:lnTo>
                <a:lnTo>
                  <a:pt x="20040" y="402589"/>
                </a:lnTo>
                <a:lnTo>
                  <a:pt x="15938" y="408939"/>
                </a:lnTo>
                <a:lnTo>
                  <a:pt x="15938" y="415289"/>
                </a:lnTo>
                <a:lnTo>
                  <a:pt x="16954" y="417829"/>
                </a:lnTo>
                <a:lnTo>
                  <a:pt x="16954" y="425449"/>
                </a:lnTo>
                <a:lnTo>
                  <a:pt x="23126" y="435609"/>
                </a:lnTo>
                <a:lnTo>
                  <a:pt x="26212" y="436879"/>
                </a:lnTo>
                <a:lnTo>
                  <a:pt x="32880" y="441959"/>
                </a:lnTo>
                <a:lnTo>
                  <a:pt x="41109" y="444499"/>
                </a:lnTo>
                <a:lnTo>
                  <a:pt x="46761" y="444499"/>
                </a:lnTo>
                <a:lnTo>
                  <a:pt x="50863" y="447039"/>
                </a:lnTo>
                <a:lnTo>
                  <a:pt x="59093" y="444499"/>
                </a:lnTo>
                <a:lnTo>
                  <a:pt x="62687" y="440689"/>
                </a:lnTo>
                <a:lnTo>
                  <a:pt x="67309" y="440689"/>
                </a:lnTo>
                <a:lnTo>
                  <a:pt x="68846" y="433069"/>
                </a:lnTo>
                <a:lnTo>
                  <a:pt x="73990" y="430529"/>
                </a:lnTo>
                <a:lnTo>
                  <a:pt x="80149" y="422909"/>
                </a:lnTo>
                <a:lnTo>
                  <a:pt x="81178" y="419099"/>
                </a:lnTo>
                <a:lnTo>
                  <a:pt x="81699" y="416559"/>
                </a:lnTo>
                <a:lnTo>
                  <a:pt x="83235" y="410209"/>
                </a:lnTo>
                <a:lnTo>
                  <a:pt x="85801" y="406399"/>
                </a:lnTo>
                <a:lnTo>
                  <a:pt x="87337" y="401319"/>
                </a:lnTo>
                <a:lnTo>
                  <a:pt x="89456" y="393699"/>
                </a:lnTo>
                <a:lnTo>
                  <a:pt x="91963" y="386079"/>
                </a:lnTo>
                <a:lnTo>
                  <a:pt x="94856" y="378459"/>
                </a:lnTo>
                <a:lnTo>
                  <a:pt x="98132" y="370839"/>
                </a:lnTo>
                <a:lnTo>
                  <a:pt x="101308" y="364489"/>
                </a:lnTo>
                <a:lnTo>
                  <a:pt x="103522" y="356869"/>
                </a:lnTo>
                <a:lnTo>
                  <a:pt x="105353" y="347979"/>
                </a:lnTo>
                <a:lnTo>
                  <a:pt x="107378" y="340359"/>
                </a:lnTo>
                <a:lnTo>
                  <a:pt x="110267" y="332739"/>
                </a:lnTo>
                <a:lnTo>
                  <a:pt x="112387" y="325119"/>
                </a:lnTo>
                <a:lnTo>
                  <a:pt x="114313" y="316229"/>
                </a:lnTo>
                <a:lnTo>
                  <a:pt x="116624" y="308609"/>
                </a:lnTo>
                <a:lnTo>
                  <a:pt x="118208" y="300989"/>
                </a:lnTo>
                <a:lnTo>
                  <a:pt x="120415" y="293369"/>
                </a:lnTo>
                <a:lnTo>
                  <a:pt x="122907" y="285749"/>
                </a:lnTo>
                <a:lnTo>
                  <a:pt x="125348" y="276859"/>
                </a:lnTo>
                <a:lnTo>
                  <a:pt x="130049" y="261619"/>
                </a:lnTo>
                <a:lnTo>
                  <a:pt x="132223" y="252729"/>
                </a:lnTo>
                <a:lnTo>
                  <a:pt x="133578" y="245109"/>
                </a:lnTo>
                <a:lnTo>
                  <a:pt x="135015" y="237489"/>
                </a:lnTo>
                <a:lnTo>
                  <a:pt x="137364" y="228599"/>
                </a:lnTo>
                <a:lnTo>
                  <a:pt x="140002" y="220979"/>
                </a:lnTo>
                <a:lnTo>
                  <a:pt x="142303" y="213359"/>
                </a:lnTo>
                <a:lnTo>
                  <a:pt x="142824" y="208279"/>
                </a:lnTo>
                <a:lnTo>
                  <a:pt x="145910" y="205739"/>
                </a:lnTo>
                <a:lnTo>
                  <a:pt x="146430" y="196849"/>
                </a:lnTo>
                <a:lnTo>
                  <a:pt x="148416" y="185419"/>
                </a:lnTo>
                <a:lnTo>
                  <a:pt x="150251" y="179069"/>
                </a:lnTo>
                <a:lnTo>
                  <a:pt x="153098" y="171449"/>
                </a:lnTo>
                <a:lnTo>
                  <a:pt x="154744" y="166369"/>
                </a:lnTo>
                <a:close/>
              </a:path>
              <a:path w="428625" h="447040">
                <a:moveTo>
                  <a:pt x="334103" y="431799"/>
                </a:moveTo>
                <a:lnTo>
                  <a:pt x="326224" y="431799"/>
                </a:lnTo>
                <a:lnTo>
                  <a:pt x="331368" y="434339"/>
                </a:lnTo>
                <a:lnTo>
                  <a:pt x="334103" y="431799"/>
                </a:lnTo>
                <a:close/>
              </a:path>
              <a:path w="428625" h="447040">
                <a:moveTo>
                  <a:pt x="215785" y="307339"/>
                </a:moveTo>
                <a:lnTo>
                  <a:pt x="203453" y="313689"/>
                </a:lnTo>
                <a:lnTo>
                  <a:pt x="200875" y="317499"/>
                </a:lnTo>
                <a:lnTo>
                  <a:pt x="194195" y="323849"/>
                </a:lnTo>
                <a:lnTo>
                  <a:pt x="190601" y="331469"/>
                </a:lnTo>
                <a:lnTo>
                  <a:pt x="192138" y="339089"/>
                </a:lnTo>
                <a:lnTo>
                  <a:pt x="191702" y="346709"/>
                </a:lnTo>
                <a:lnTo>
                  <a:pt x="191630" y="347979"/>
                </a:lnTo>
                <a:lnTo>
                  <a:pt x="193166" y="353059"/>
                </a:lnTo>
                <a:lnTo>
                  <a:pt x="195224" y="361949"/>
                </a:lnTo>
                <a:lnTo>
                  <a:pt x="197802" y="370839"/>
                </a:lnTo>
                <a:lnTo>
                  <a:pt x="200875" y="377189"/>
                </a:lnTo>
                <a:lnTo>
                  <a:pt x="202933" y="383539"/>
                </a:lnTo>
                <a:lnTo>
                  <a:pt x="208064" y="388619"/>
                </a:lnTo>
                <a:lnTo>
                  <a:pt x="211658" y="393699"/>
                </a:lnTo>
                <a:lnTo>
                  <a:pt x="216293" y="400049"/>
                </a:lnTo>
                <a:lnTo>
                  <a:pt x="220916" y="405129"/>
                </a:lnTo>
                <a:lnTo>
                  <a:pt x="225018" y="410209"/>
                </a:lnTo>
                <a:lnTo>
                  <a:pt x="234276" y="414019"/>
                </a:lnTo>
                <a:lnTo>
                  <a:pt x="241465" y="415289"/>
                </a:lnTo>
                <a:lnTo>
                  <a:pt x="249681" y="421639"/>
                </a:lnTo>
                <a:lnTo>
                  <a:pt x="255854" y="422909"/>
                </a:lnTo>
                <a:lnTo>
                  <a:pt x="262521" y="424179"/>
                </a:lnTo>
                <a:lnTo>
                  <a:pt x="269722" y="429259"/>
                </a:lnTo>
                <a:lnTo>
                  <a:pt x="308762" y="429259"/>
                </a:lnTo>
                <a:lnTo>
                  <a:pt x="318007" y="433069"/>
                </a:lnTo>
                <a:lnTo>
                  <a:pt x="326224" y="431799"/>
                </a:lnTo>
                <a:lnTo>
                  <a:pt x="334103" y="431799"/>
                </a:lnTo>
                <a:lnTo>
                  <a:pt x="335470" y="430529"/>
                </a:lnTo>
                <a:lnTo>
                  <a:pt x="383768" y="430529"/>
                </a:lnTo>
                <a:lnTo>
                  <a:pt x="393534" y="427989"/>
                </a:lnTo>
                <a:lnTo>
                  <a:pt x="399173" y="426719"/>
                </a:lnTo>
                <a:lnTo>
                  <a:pt x="411505" y="422909"/>
                </a:lnTo>
                <a:lnTo>
                  <a:pt x="416128" y="422909"/>
                </a:lnTo>
                <a:lnTo>
                  <a:pt x="420242" y="417829"/>
                </a:lnTo>
                <a:lnTo>
                  <a:pt x="423837" y="412749"/>
                </a:lnTo>
                <a:lnTo>
                  <a:pt x="424853" y="410209"/>
                </a:lnTo>
                <a:lnTo>
                  <a:pt x="428459" y="405129"/>
                </a:lnTo>
                <a:lnTo>
                  <a:pt x="428459" y="391159"/>
                </a:lnTo>
                <a:lnTo>
                  <a:pt x="424853" y="383539"/>
                </a:lnTo>
                <a:lnTo>
                  <a:pt x="421258" y="377189"/>
                </a:lnTo>
                <a:lnTo>
                  <a:pt x="419548" y="374649"/>
                </a:lnTo>
                <a:lnTo>
                  <a:pt x="341134" y="374649"/>
                </a:lnTo>
                <a:lnTo>
                  <a:pt x="337788" y="373379"/>
                </a:lnTo>
                <a:lnTo>
                  <a:pt x="303165" y="373379"/>
                </a:lnTo>
                <a:lnTo>
                  <a:pt x="295401" y="372109"/>
                </a:lnTo>
                <a:lnTo>
                  <a:pt x="287974" y="372109"/>
                </a:lnTo>
                <a:lnTo>
                  <a:pt x="281466" y="370839"/>
                </a:lnTo>
                <a:lnTo>
                  <a:pt x="275249" y="368299"/>
                </a:lnTo>
                <a:lnTo>
                  <a:pt x="268693" y="365759"/>
                </a:lnTo>
                <a:lnTo>
                  <a:pt x="261492" y="361949"/>
                </a:lnTo>
                <a:lnTo>
                  <a:pt x="257390" y="358139"/>
                </a:lnTo>
                <a:lnTo>
                  <a:pt x="252768" y="346709"/>
                </a:lnTo>
                <a:lnTo>
                  <a:pt x="248653" y="339089"/>
                </a:lnTo>
                <a:lnTo>
                  <a:pt x="248219" y="332739"/>
                </a:lnTo>
                <a:lnTo>
                  <a:pt x="248132" y="326389"/>
                </a:lnTo>
                <a:lnTo>
                  <a:pt x="244030" y="318769"/>
                </a:lnTo>
                <a:lnTo>
                  <a:pt x="239928" y="314959"/>
                </a:lnTo>
                <a:lnTo>
                  <a:pt x="235813" y="309879"/>
                </a:lnTo>
                <a:lnTo>
                  <a:pt x="232473" y="308609"/>
                </a:lnTo>
                <a:lnTo>
                  <a:pt x="222453" y="308609"/>
                </a:lnTo>
                <a:lnTo>
                  <a:pt x="215785" y="307339"/>
                </a:lnTo>
                <a:close/>
              </a:path>
              <a:path w="428625" h="447040">
                <a:moveTo>
                  <a:pt x="369379" y="430529"/>
                </a:moveTo>
                <a:lnTo>
                  <a:pt x="335470" y="430529"/>
                </a:lnTo>
                <a:lnTo>
                  <a:pt x="345236" y="431799"/>
                </a:lnTo>
                <a:lnTo>
                  <a:pt x="351904" y="433069"/>
                </a:lnTo>
                <a:lnTo>
                  <a:pt x="361670" y="433069"/>
                </a:lnTo>
                <a:lnTo>
                  <a:pt x="369379" y="430529"/>
                </a:lnTo>
                <a:close/>
              </a:path>
              <a:path w="428625" h="447040">
                <a:moveTo>
                  <a:pt x="308762" y="429259"/>
                </a:moveTo>
                <a:lnTo>
                  <a:pt x="279476" y="429259"/>
                </a:lnTo>
                <a:lnTo>
                  <a:pt x="285127" y="430529"/>
                </a:lnTo>
                <a:lnTo>
                  <a:pt x="295401" y="430529"/>
                </a:lnTo>
                <a:lnTo>
                  <a:pt x="303110" y="431799"/>
                </a:lnTo>
                <a:lnTo>
                  <a:pt x="308762" y="429259"/>
                </a:lnTo>
                <a:close/>
              </a:path>
              <a:path w="428625" h="447040">
                <a:moveTo>
                  <a:pt x="383768" y="430529"/>
                </a:moveTo>
                <a:lnTo>
                  <a:pt x="369379" y="430529"/>
                </a:lnTo>
                <a:lnTo>
                  <a:pt x="378625" y="431799"/>
                </a:lnTo>
                <a:lnTo>
                  <a:pt x="383768" y="430529"/>
                </a:lnTo>
                <a:close/>
              </a:path>
              <a:path w="428625" h="447040">
                <a:moveTo>
                  <a:pt x="410997" y="367029"/>
                </a:moveTo>
                <a:lnTo>
                  <a:pt x="402259" y="367029"/>
                </a:lnTo>
                <a:lnTo>
                  <a:pt x="395107" y="368299"/>
                </a:lnTo>
                <a:lnTo>
                  <a:pt x="388581" y="369569"/>
                </a:lnTo>
                <a:lnTo>
                  <a:pt x="374522" y="369569"/>
                </a:lnTo>
                <a:lnTo>
                  <a:pt x="365785" y="372109"/>
                </a:lnTo>
                <a:lnTo>
                  <a:pt x="349859" y="372109"/>
                </a:lnTo>
                <a:lnTo>
                  <a:pt x="341134" y="374649"/>
                </a:lnTo>
                <a:lnTo>
                  <a:pt x="419548" y="374649"/>
                </a:lnTo>
                <a:lnTo>
                  <a:pt x="418693" y="373379"/>
                </a:lnTo>
                <a:lnTo>
                  <a:pt x="410997" y="367029"/>
                </a:lnTo>
                <a:close/>
              </a:path>
              <a:path w="428625" h="447040">
                <a:moveTo>
                  <a:pt x="334441" y="372109"/>
                </a:moveTo>
                <a:lnTo>
                  <a:pt x="325208" y="372109"/>
                </a:lnTo>
                <a:lnTo>
                  <a:pt x="317152" y="373379"/>
                </a:lnTo>
                <a:lnTo>
                  <a:pt x="337788" y="373379"/>
                </a:lnTo>
                <a:lnTo>
                  <a:pt x="334441" y="372109"/>
                </a:lnTo>
                <a:close/>
              </a:path>
              <a:path w="428625" h="447040">
                <a:moveTo>
                  <a:pt x="229133" y="307339"/>
                </a:moveTo>
                <a:lnTo>
                  <a:pt x="222453" y="308609"/>
                </a:lnTo>
                <a:lnTo>
                  <a:pt x="232473" y="308609"/>
                </a:lnTo>
                <a:lnTo>
                  <a:pt x="229133" y="307339"/>
                </a:lnTo>
                <a:close/>
              </a:path>
              <a:path w="428625" h="447040">
                <a:moveTo>
                  <a:pt x="370818" y="153669"/>
                </a:moveTo>
                <a:lnTo>
                  <a:pt x="356801" y="153669"/>
                </a:lnTo>
                <a:lnTo>
                  <a:pt x="350367" y="154939"/>
                </a:lnTo>
                <a:lnTo>
                  <a:pt x="328848" y="154939"/>
                </a:lnTo>
                <a:lnTo>
                  <a:pt x="323151" y="157479"/>
                </a:lnTo>
                <a:lnTo>
                  <a:pt x="311138" y="157479"/>
                </a:lnTo>
                <a:lnTo>
                  <a:pt x="304147" y="158749"/>
                </a:lnTo>
                <a:lnTo>
                  <a:pt x="296430" y="160019"/>
                </a:lnTo>
                <a:lnTo>
                  <a:pt x="283843" y="162559"/>
                </a:lnTo>
                <a:lnTo>
                  <a:pt x="277069" y="163829"/>
                </a:lnTo>
                <a:lnTo>
                  <a:pt x="269722" y="163829"/>
                </a:lnTo>
                <a:lnTo>
                  <a:pt x="240944" y="168909"/>
                </a:lnTo>
                <a:lnTo>
                  <a:pt x="231698" y="171449"/>
                </a:lnTo>
                <a:lnTo>
                  <a:pt x="231178" y="173989"/>
                </a:lnTo>
                <a:lnTo>
                  <a:pt x="226047" y="180339"/>
                </a:lnTo>
                <a:lnTo>
                  <a:pt x="221945" y="184149"/>
                </a:lnTo>
                <a:lnTo>
                  <a:pt x="220395" y="187959"/>
                </a:lnTo>
                <a:lnTo>
                  <a:pt x="219887" y="196849"/>
                </a:lnTo>
                <a:lnTo>
                  <a:pt x="219887" y="205739"/>
                </a:lnTo>
                <a:lnTo>
                  <a:pt x="223481" y="212089"/>
                </a:lnTo>
                <a:lnTo>
                  <a:pt x="228104" y="215899"/>
                </a:lnTo>
                <a:lnTo>
                  <a:pt x="232970" y="220979"/>
                </a:lnTo>
                <a:lnTo>
                  <a:pt x="238126" y="223519"/>
                </a:lnTo>
                <a:lnTo>
                  <a:pt x="244437" y="224789"/>
                </a:lnTo>
                <a:lnTo>
                  <a:pt x="252768" y="224789"/>
                </a:lnTo>
                <a:lnTo>
                  <a:pt x="257390" y="223519"/>
                </a:lnTo>
                <a:lnTo>
                  <a:pt x="261492" y="222249"/>
                </a:lnTo>
                <a:lnTo>
                  <a:pt x="272287" y="222249"/>
                </a:lnTo>
                <a:lnTo>
                  <a:pt x="281533" y="218439"/>
                </a:lnTo>
                <a:lnTo>
                  <a:pt x="297302" y="218439"/>
                </a:lnTo>
                <a:lnTo>
                  <a:pt x="303687" y="215899"/>
                </a:lnTo>
                <a:lnTo>
                  <a:pt x="309783" y="214629"/>
                </a:lnTo>
                <a:lnTo>
                  <a:pt x="328028" y="214629"/>
                </a:lnTo>
                <a:lnTo>
                  <a:pt x="330847" y="213359"/>
                </a:lnTo>
                <a:lnTo>
                  <a:pt x="339585" y="213359"/>
                </a:lnTo>
                <a:lnTo>
                  <a:pt x="347294" y="210819"/>
                </a:lnTo>
                <a:lnTo>
                  <a:pt x="379653" y="210819"/>
                </a:lnTo>
                <a:lnTo>
                  <a:pt x="386841" y="209549"/>
                </a:lnTo>
                <a:lnTo>
                  <a:pt x="395579" y="208279"/>
                </a:lnTo>
                <a:lnTo>
                  <a:pt x="398665" y="203199"/>
                </a:lnTo>
                <a:lnTo>
                  <a:pt x="405853" y="193039"/>
                </a:lnTo>
                <a:lnTo>
                  <a:pt x="406289" y="185419"/>
                </a:lnTo>
                <a:lnTo>
                  <a:pt x="406361" y="184149"/>
                </a:lnTo>
                <a:lnTo>
                  <a:pt x="407898" y="175259"/>
                </a:lnTo>
                <a:lnTo>
                  <a:pt x="404304" y="170179"/>
                </a:lnTo>
                <a:lnTo>
                  <a:pt x="398144" y="162559"/>
                </a:lnTo>
                <a:lnTo>
                  <a:pt x="392506" y="158749"/>
                </a:lnTo>
                <a:lnTo>
                  <a:pt x="385813" y="157479"/>
                </a:lnTo>
                <a:lnTo>
                  <a:pt x="378117" y="154939"/>
                </a:lnTo>
                <a:lnTo>
                  <a:pt x="370818" y="153669"/>
                </a:lnTo>
                <a:close/>
              </a:path>
              <a:path w="428625" h="447040">
                <a:moveTo>
                  <a:pt x="328028" y="214629"/>
                </a:moveTo>
                <a:lnTo>
                  <a:pt x="315442" y="214629"/>
                </a:lnTo>
                <a:lnTo>
                  <a:pt x="325208" y="215899"/>
                </a:lnTo>
                <a:lnTo>
                  <a:pt x="328028" y="214629"/>
                </a:lnTo>
                <a:close/>
              </a:path>
              <a:path w="428625" h="447040">
                <a:moveTo>
                  <a:pt x="366814" y="210819"/>
                </a:moveTo>
                <a:lnTo>
                  <a:pt x="354482" y="210819"/>
                </a:lnTo>
                <a:lnTo>
                  <a:pt x="363727" y="212089"/>
                </a:lnTo>
                <a:lnTo>
                  <a:pt x="366814" y="210819"/>
                </a:lnTo>
                <a:close/>
              </a:path>
              <a:path w="428625" h="447040">
                <a:moveTo>
                  <a:pt x="34429" y="109219"/>
                </a:moveTo>
                <a:lnTo>
                  <a:pt x="26720" y="111759"/>
                </a:lnTo>
                <a:lnTo>
                  <a:pt x="21081" y="111759"/>
                </a:lnTo>
                <a:lnTo>
                  <a:pt x="10286" y="115569"/>
                </a:lnTo>
                <a:lnTo>
                  <a:pt x="7721" y="120649"/>
                </a:lnTo>
                <a:lnTo>
                  <a:pt x="2057" y="125729"/>
                </a:lnTo>
                <a:lnTo>
                  <a:pt x="0" y="134619"/>
                </a:lnTo>
                <a:lnTo>
                  <a:pt x="0" y="148589"/>
                </a:lnTo>
                <a:lnTo>
                  <a:pt x="4127" y="157479"/>
                </a:lnTo>
                <a:lnTo>
                  <a:pt x="14389" y="167639"/>
                </a:lnTo>
                <a:lnTo>
                  <a:pt x="22618" y="167639"/>
                </a:lnTo>
                <a:lnTo>
                  <a:pt x="29298" y="168909"/>
                </a:lnTo>
                <a:lnTo>
                  <a:pt x="37485" y="170179"/>
                </a:lnTo>
                <a:lnTo>
                  <a:pt x="45862" y="168909"/>
                </a:lnTo>
                <a:lnTo>
                  <a:pt x="55587" y="167639"/>
                </a:lnTo>
                <a:lnTo>
                  <a:pt x="67817" y="166369"/>
                </a:lnTo>
                <a:lnTo>
                  <a:pt x="154744" y="166369"/>
                </a:lnTo>
                <a:lnTo>
                  <a:pt x="155155" y="165099"/>
                </a:lnTo>
                <a:lnTo>
                  <a:pt x="156184" y="158749"/>
                </a:lnTo>
                <a:lnTo>
                  <a:pt x="159778" y="154939"/>
                </a:lnTo>
                <a:lnTo>
                  <a:pt x="163893" y="149859"/>
                </a:lnTo>
                <a:lnTo>
                  <a:pt x="170573" y="147319"/>
                </a:lnTo>
                <a:lnTo>
                  <a:pt x="175183" y="146049"/>
                </a:lnTo>
                <a:lnTo>
                  <a:pt x="183736" y="143509"/>
                </a:lnTo>
                <a:lnTo>
                  <a:pt x="190407" y="143509"/>
                </a:lnTo>
                <a:lnTo>
                  <a:pt x="195636" y="142239"/>
                </a:lnTo>
                <a:lnTo>
                  <a:pt x="199859" y="139699"/>
                </a:lnTo>
                <a:lnTo>
                  <a:pt x="205971" y="138429"/>
                </a:lnTo>
                <a:lnTo>
                  <a:pt x="238093" y="110489"/>
                </a:lnTo>
                <a:lnTo>
                  <a:pt x="40081" y="110489"/>
                </a:lnTo>
                <a:lnTo>
                  <a:pt x="34429" y="109219"/>
                </a:lnTo>
                <a:close/>
              </a:path>
              <a:path w="428625" h="447040">
                <a:moveTo>
                  <a:pt x="145402" y="0"/>
                </a:moveTo>
                <a:lnTo>
                  <a:pt x="128955" y="0"/>
                </a:lnTo>
                <a:lnTo>
                  <a:pt x="124332" y="1269"/>
                </a:lnTo>
                <a:lnTo>
                  <a:pt x="118173" y="6349"/>
                </a:lnTo>
                <a:lnTo>
                  <a:pt x="111493" y="12699"/>
                </a:lnTo>
                <a:lnTo>
                  <a:pt x="110985" y="20319"/>
                </a:lnTo>
                <a:lnTo>
                  <a:pt x="108915" y="26669"/>
                </a:lnTo>
                <a:lnTo>
                  <a:pt x="107378" y="34289"/>
                </a:lnTo>
                <a:lnTo>
                  <a:pt x="106857" y="43179"/>
                </a:lnTo>
                <a:lnTo>
                  <a:pt x="106349" y="46989"/>
                </a:lnTo>
                <a:lnTo>
                  <a:pt x="106349" y="54609"/>
                </a:lnTo>
                <a:lnTo>
                  <a:pt x="103263" y="59689"/>
                </a:lnTo>
                <a:lnTo>
                  <a:pt x="104292" y="66039"/>
                </a:lnTo>
                <a:lnTo>
                  <a:pt x="103263" y="71119"/>
                </a:lnTo>
                <a:lnTo>
                  <a:pt x="104292" y="77469"/>
                </a:lnTo>
                <a:lnTo>
                  <a:pt x="101218" y="90169"/>
                </a:lnTo>
                <a:lnTo>
                  <a:pt x="98640" y="96519"/>
                </a:lnTo>
                <a:lnTo>
                  <a:pt x="96075" y="97789"/>
                </a:lnTo>
                <a:lnTo>
                  <a:pt x="87858" y="104139"/>
                </a:lnTo>
                <a:lnTo>
                  <a:pt x="80670" y="104139"/>
                </a:lnTo>
                <a:lnTo>
                  <a:pt x="76555" y="105409"/>
                </a:lnTo>
                <a:lnTo>
                  <a:pt x="67370" y="106679"/>
                </a:lnTo>
                <a:lnTo>
                  <a:pt x="59726" y="107949"/>
                </a:lnTo>
                <a:lnTo>
                  <a:pt x="53433" y="109219"/>
                </a:lnTo>
                <a:lnTo>
                  <a:pt x="48298" y="109219"/>
                </a:lnTo>
                <a:lnTo>
                  <a:pt x="40081" y="110489"/>
                </a:lnTo>
                <a:lnTo>
                  <a:pt x="238093" y="110489"/>
                </a:lnTo>
                <a:lnTo>
                  <a:pt x="238378" y="109219"/>
                </a:lnTo>
                <a:lnTo>
                  <a:pt x="237350" y="102869"/>
                </a:lnTo>
                <a:lnTo>
                  <a:pt x="237870" y="93979"/>
                </a:lnTo>
                <a:lnTo>
                  <a:pt x="230670" y="88899"/>
                </a:lnTo>
                <a:lnTo>
                  <a:pt x="171313" y="88899"/>
                </a:lnTo>
                <a:lnTo>
                  <a:pt x="167487" y="87629"/>
                </a:lnTo>
                <a:lnTo>
                  <a:pt x="163385" y="83819"/>
                </a:lnTo>
                <a:lnTo>
                  <a:pt x="161836" y="81279"/>
                </a:lnTo>
                <a:lnTo>
                  <a:pt x="165950" y="60959"/>
                </a:lnTo>
                <a:lnTo>
                  <a:pt x="166458" y="52069"/>
                </a:lnTo>
                <a:lnTo>
                  <a:pt x="166979" y="46989"/>
                </a:lnTo>
                <a:lnTo>
                  <a:pt x="169544" y="39369"/>
                </a:lnTo>
                <a:lnTo>
                  <a:pt x="169544" y="25399"/>
                </a:lnTo>
                <a:lnTo>
                  <a:pt x="169024" y="17779"/>
                </a:lnTo>
                <a:lnTo>
                  <a:pt x="165430" y="11429"/>
                </a:lnTo>
                <a:lnTo>
                  <a:pt x="160807" y="7619"/>
                </a:lnTo>
                <a:lnTo>
                  <a:pt x="156184" y="2539"/>
                </a:lnTo>
                <a:lnTo>
                  <a:pt x="145402" y="0"/>
                </a:lnTo>
                <a:close/>
              </a:path>
              <a:path w="428625" h="447040">
                <a:moveTo>
                  <a:pt x="204469" y="78739"/>
                </a:moveTo>
                <a:lnTo>
                  <a:pt x="198310" y="81279"/>
                </a:lnTo>
                <a:lnTo>
                  <a:pt x="190601" y="83819"/>
                </a:lnTo>
                <a:lnTo>
                  <a:pt x="181860" y="86359"/>
                </a:lnTo>
                <a:lnTo>
                  <a:pt x="175767" y="88899"/>
                </a:lnTo>
                <a:lnTo>
                  <a:pt x="230670" y="88899"/>
                </a:lnTo>
                <a:lnTo>
                  <a:pt x="228104" y="82549"/>
                </a:lnTo>
                <a:lnTo>
                  <a:pt x="221940" y="80009"/>
                </a:lnTo>
                <a:lnTo>
                  <a:pt x="211658" y="80009"/>
                </a:lnTo>
                <a:lnTo>
                  <a:pt x="204469" y="78739"/>
                </a:lnTo>
                <a:close/>
              </a:path>
              <a:path w="428625" h="447040">
                <a:moveTo>
                  <a:pt x="218859" y="78739"/>
                </a:moveTo>
                <a:lnTo>
                  <a:pt x="211658" y="80009"/>
                </a:lnTo>
                <a:lnTo>
                  <a:pt x="221940" y="80009"/>
                </a:lnTo>
                <a:lnTo>
                  <a:pt x="218859" y="78739"/>
                </a:lnTo>
                <a:close/>
              </a:path>
            </a:pathLst>
          </a:custGeom>
          <a:solidFill>
            <a:srgbClr val="754C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712559" y="965295"/>
            <a:ext cx="440055" cy="375920"/>
          </a:xfrm>
          <a:custGeom>
            <a:avLst/>
            <a:gdLst/>
            <a:ahLst/>
            <a:cxnLst/>
            <a:rect l="l" t="t" r="r" b="b"/>
            <a:pathLst>
              <a:path w="440054" h="375919">
                <a:moveTo>
                  <a:pt x="283299" y="312419"/>
                </a:moveTo>
                <a:lnTo>
                  <a:pt x="274574" y="316229"/>
                </a:lnTo>
                <a:lnTo>
                  <a:pt x="268922" y="321309"/>
                </a:lnTo>
                <a:lnTo>
                  <a:pt x="262763" y="322579"/>
                </a:lnTo>
                <a:lnTo>
                  <a:pt x="258648" y="327659"/>
                </a:lnTo>
                <a:lnTo>
                  <a:pt x="255575" y="334009"/>
                </a:lnTo>
                <a:lnTo>
                  <a:pt x="250418" y="341629"/>
                </a:lnTo>
                <a:lnTo>
                  <a:pt x="252489" y="345439"/>
                </a:lnTo>
                <a:lnTo>
                  <a:pt x="250939" y="356869"/>
                </a:lnTo>
                <a:lnTo>
                  <a:pt x="256591" y="364489"/>
                </a:lnTo>
                <a:lnTo>
                  <a:pt x="262242" y="367029"/>
                </a:lnTo>
                <a:lnTo>
                  <a:pt x="267587" y="372109"/>
                </a:lnTo>
                <a:lnTo>
                  <a:pt x="274188" y="374649"/>
                </a:lnTo>
                <a:lnTo>
                  <a:pt x="281753" y="375919"/>
                </a:lnTo>
                <a:lnTo>
                  <a:pt x="289992" y="375919"/>
                </a:lnTo>
                <a:lnTo>
                  <a:pt x="298717" y="373379"/>
                </a:lnTo>
                <a:lnTo>
                  <a:pt x="303847" y="370839"/>
                </a:lnTo>
                <a:lnTo>
                  <a:pt x="312585" y="368299"/>
                </a:lnTo>
                <a:lnTo>
                  <a:pt x="323440" y="363219"/>
                </a:lnTo>
                <a:lnTo>
                  <a:pt x="329566" y="360679"/>
                </a:lnTo>
                <a:lnTo>
                  <a:pt x="336220" y="356869"/>
                </a:lnTo>
                <a:lnTo>
                  <a:pt x="340766" y="354329"/>
                </a:lnTo>
                <a:lnTo>
                  <a:pt x="346370" y="351789"/>
                </a:lnTo>
                <a:lnTo>
                  <a:pt x="352550" y="347979"/>
                </a:lnTo>
                <a:lnTo>
                  <a:pt x="358826" y="342899"/>
                </a:lnTo>
                <a:lnTo>
                  <a:pt x="364985" y="337819"/>
                </a:lnTo>
                <a:lnTo>
                  <a:pt x="373723" y="336549"/>
                </a:lnTo>
                <a:lnTo>
                  <a:pt x="376809" y="330199"/>
                </a:lnTo>
                <a:lnTo>
                  <a:pt x="380403" y="323849"/>
                </a:lnTo>
                <a:lnTo>
                  <a:pt x="386562" y="322579"/>
                </a:lnTo>
                <a:lnTo>
                  <a:pt x="391693" y="314959"/>
                </a:lnTo>
                <a:lnTo>
                  <a:pt x="393016" y="313689"/>
                </a:lnTo>
                <a:lnTo>
                  <a:pt x="287934" y="313689"/>
                </a:lnTo>
                <a:lnTo>
                  <a:pt x="283299" y="312419"/>
                </a:lnTo>
                <a:close/>
              </a:path>
              <a:path w="440054" h="375919">
                <a:moveTo>
                  <a:pt x="289471" y="3809"/>
                </a:moveTo>
                <a:lnTo>
                  <a:pt x="198018" y="3809"/>
                </a:lnTo>
                <a:lnTo>
                  <a:pt x="191351" y="5079"/>
                </a:lnTo>
                <a:lnTo>
                  <a:pt x="179665" y="7619"/>
                </a:lnTo>
                <a:lnTo>
                  <a:pt x="167208" y="10159"/>
                </a:lnTo>
                <a:lnTo>
                  <a:pt x="161036" y="15239"/>
                </a:lnTo>
                <a:lnTo>
                  <a:pt x="151282" y="17779"/>
                </a:lnTo>
                <a:lnTo>
                  <a:pt x="143573" y="17779"/>
                </a:lnTo>
                <a:lnTo>
                  <a:pt x="135356" y="20319"/>
                </a:lnTo>
                <a:lnTo>
                  <a:pt x="127648" y="22859"/>
                </a:lnTo>
                <a:lnTo>
                  <a:pt x="120967" y="27939"/>
                </a:lnTo>
                <a:lnTo>
                  <a:pt x="113779" y="29209"/>
                </a:lnTo>
                <a:lnTo>
                  <a:pt x="105042" y="38099"/>
                </a:lnTo>
                <a:lnTo>
                  <a:pt x="99911" y="39369"/>
                </a:lnTo>
                <a:lnTo>
                  <a:pt x="90652" y="43179"/>
                </a:lnTo>
                <a:lnTo>
                  <a:pt x="83985" y="46989"/>
                </a:lnTo>
                <a:lnTo>
                  <a:pt x="79362" y="53339"/>
                </a:lnTo>
                <a:lnTo>
                  <a:pt x="74727" y="58419"/>
                </a:lnTo>
                <a:lnTo>
                  <a:pt x="68567" y="62229"/>
                </a:lnTo>
                <a:lnTo>
                  <a:pt x="60871" y="69849"/>
                </a:lnTo>
                <a:lnTo>
                  <a:pt x="54699" y="74929"/>
                </a:lnTo>
                <a:lnTo>
                  <a:pt x="51613" y="80009"/>
                </a:lnTo>
                <a:lnTo>
                  <a:pt x="47511" y="85089"/>
                </a:lnTo>
                <a:lnTo>
                  <a:pt x="42888" y="87629"/>
                </a:lnTo>
                <a:lnTo>
                  <a:pt x="39789" y="96519"/>
                </a:lnTo>
                <a:lnTo>
                  <a:pt x="30556" y="106679"/>
                </a:lnTo>
                <a:lnTo>
                  <a:pt x="26441" y="114299"/>
                </a:lnTo>
                <a:lnTo>
                  <a:pt x="24905" y="118109"/>
                </a:lnTo>
                <a:lnTo>
                  <a:pt x="19761" y="125729"/>
                </a:lnTo>
                <a:lnTo>
                  <a:pt x="19253" y="130809"/>
                </a:lnTo>
                <a:lnTo>
                  <a:pt x="16167" y="137159"/>
                </a:lnTo>
                <a:lnTo>
                  <a:pt x="11544" y="140969"/>
                </a:lnTo>
                <a:lnTo>
                  <a:pt x="10515" y="151129"/>
                </a:lnTo>
                <a:lnTo>
                  <a:pt x="9499" y="156209"/>
                </a:lnTo>
                <a:lnTo>
                  <a:pt x="6921" y="162559"/>
                </a:lnTo>
                <a:lnTo>
                  <a:pt x="5385" y="167639"/>
                </a:lnTo>
                <a:lnTo>
                  <a:pt x="4343" y="175259"/>
                </a:lnTo>
                <a:lnTo>
                  <a:pt x="3835" y="182879"/>
                </a:lnTo>
                <a:lnTo>
                  <a:pt x="3419" y="187959"/>
                </a:lnTo>
                <a:lnTo>
                  <a:pt x="3315" y="189229"/>
                </a:lnTo>
                <a:lnTo>
                  <a:pt x="1270" y="195579"/>
                </a:lnTo>
                <a:lnTo>
                  <a:pt x="2299" y="201929"/>
                </a:lnTo>
                <a:lnTo>
                  <a:pt x="749" y="208279"/>
                </a:lnTo>
                <a:lnTo>
                  <a:pt x="0" y="219709"/>
                </a:lnTo>
                <a:lnTo>
                  <a:pt x="73" y="224789"/>
                </a:lnTo>
                <a:lnTo>
                  <a:pt x="433" y="228599"/>
                </a:lnTo>
                <a:lnTo>
                  <a:pt x="1322" y="234949"/>
                </a:lnTo>
                <a:lnTo>
                  <a:pt x="1626" y="240029"/>
                </a:lnTo>
                <a:lnTo>
                  <a:pt x="1702" y="241299"/>
                </a:lnTo>
                <a:lnTo>
                  <a:pt x="1778" y="242569"/>
                </a:lnTo>
                <a:lnTo>
                  <a:pt x="3749" y="250189"/>
                </a:lnTo>
                <a:lnTo>
                  <a:pt x="5191" y="256539"/>
                </a:lnTo>
                <a:lnTo>
                  <a:pt x="7442" y="267969"/>
                </a:lnTo>
                <a:lnTo>
                  <a:pt x="8984" y="275589"/>
                </a:lnTo>
                <a:lnTo>
                  <a:pt x="10909" y="281939"/>
                </a:lnTo>
                <a:lnTo>
                  <a:pt x="13796" y="287019"/>
                </a:lnTo>
                <a:lnTo>
                  <a:pt x="18224" y="292099"/>
                </a:lnTo>
                <a:lnTo>
                  <a:pt x="21727" y="298449"/>
                </a:lnTo>
                <a:lnTo>
                  <a:pt x="25035" y="303529"/>
                </a:lnTo>
                <a:lnTo>
                  <a:pt x="28919" y="308609"/>
                </a:lnTo>
                <a:lnTo>
                  <a:pt x="34150" y="313689"/>
                </a:lnTo>
                <a:lnTo>
                  <a:pt x="40322" y="317499"/>
                </a:lnTo>
                <a:lnTo>
                  <a:pt x="40703" y="321309"/>
                </a:lnTo>
                <a:lnTo>
                  <a:pt x="40830" y="322579"/>
                </a:lnTo>
                <a:lnTo>
                  <a:pt x="48019" y="325119"/>
                </a:lnTo>
                <a:lnTo>
                  <a:pt x="52641" y="327659"/>
                </a:lnTo>
                <a:lnTo>
                  <a:pt x="59842" y="332739"/>
                </a:lnTo>
                <a:lnTo>
                  <a:pt x="63436" y="332739"/>
                </a:lnTo>
                <a:lnTo>
                  <a:pt x="70475" y="336549"/>
                </a:lnTo>
                <a:lnTo>
                  <a:pt x="78911" y="339089"/>
                </a:lnTo>
                <a:lnTo>
                  <a:pt x="88214" y="340359"/>
                </a:lnTo>
                <a:lnTo>
                  <a:pt x="106855" y="340359"/>
                </a:lnTo>
                <a:lnTo>
                  <a:pt x="114744" y="339089"/>
                </a:lnTo>
                <a:lnTo>
                  <a:pt x="121767" y="337819"/>
                </a:lnTo>
                <a:lnTo>
                  <a:pt x="128168" y="335279"/>
                </a:lnTo>
                <a:lnTo>
                  <a:pt x="142676" y="330199"/>
                </a:lnTo>
                <a:lnTo>
                  <a:pt x="149691" y="326389"/>
                </a:lnTo>
                <a:lnTo>
                  <a:pt x="156413" y="322579"/>
                </a:lnTo>
                <a:lnTo>
                  <a:pt x="160528" y="317499"/>
                </a:lnTo>
                <a:lnTo>
                  <a:pt x="177482" y="306069"/>
                </a:lnTo>
                <a:lnTo>
                  <a:pt x="179527" y="300989"/>
                </a:lnTo>
                <a:lnTo>
                  <a:pt x="185191" y="293369"/>
                </a:lnTo>
                <a:lnTo>
                  <a:pt x="190322" y="288289"/>
                </a:lnTo>
                <a:lnTo>
                  <a:pt x="194945" y="283209"/>
                </a:lnTo>
                <a:lnTo>
                  <a:pt x="195562" y="279399"/>
                </a:lnTo>
                <a:lnTo>
                  <a:pt x="92189" y="279399"/>
                </a:lnTo>
                <a:lnTo>
                  <a:pt x="83985" y="276859"/>
                </a:lnTo>
                <a:lnTo>
                  <a:pt x="79870" y="273049"/>
                </a:lnTo>
                <a:lnTo>
                  <a:pt x="74219" y="267969"/>
                </a:lnTo>
                <a:lnTo>
                  <a:pt x="73190" y="262889"/>
                </a:lnTo>
                <a:lnTo>
                  <a:pt x="69075" y="256539"/>
                </a:lnTo>
                <a:lnTo>
                  <a:pt x="64465" y="250189"/>
                </a:lnTo>
                <a:lnTo>
                  <a:pt x="65494" y="240029"/>
                </a:lnTo>
                <a:lnTo>
                  <a:pt x="63944" y="234949"/>
                </a:lnTo>
                <a:lnTo>
                  <a:pt x="64153" y="232409"/>
                </a:lnTo>
                <a:lnTo>
                  <a:pt x="64257" y="231139"/>
                </a:lnTo>
                <a:lnTo>
                  <a:pt x="64361" y="229869"/>
                </a:lnTo>
                <a:lnTo>
                  <a:pt x="64465" y="228599"/>
                </a:lnTo>
                <a:lnTo>
                  <a:pt x="63436" y="224789"/>
                </a:lnTo>
                <a:lnTo>
                  <a:pt x="62408" y="215899"/>
                </a:lnTo>
                <a:lnTo>
                  <a:pt x="62048" y="209549"/>
                </a:lnTo>
                <a:lnTo>
                  <a:pt x="61976" y="208279"/>
                </a:lnTo>
                <a:lnTo>
                  <a:pt x="67030" y="180339"/>
                </a:lnTo>
                <a:lnTo>
                  <a:pt x="66510" y="175259"/>
                </a:lnTo>
                <a:lnTo>
                  <a:pt x="69596" y="170179"/>
                </a:lnTo>
                <a:lnTo>
                  <a:pt x="74727" y="154939"/>
                </a:lnTo>
                <a:lnTo>
                  <a:pt x="74727" y="153669"/>
                </a:lnTo>
                <a:lnTo>
                  <a:pt x="79362" y="146049"/>
                </a:lnTo>
                <a:lnTo>
                  <a:pt x="83464" y="138429"/>
                </a:lnTo>
                <a:lnTo>
                  <a:pt x="87579" y="135889"/>
                </a:lnTo>
                <a:lnTo>
                  <a:pt x="88608" y="130809"/>
                </a:lnTo>
                <a:lnTo>
                  <a:pt x="92710" y="128269"/>
                </a:lnTo>
                <a:lnTo>
                  <a:pt x="94780" y="120649"/>
                </a:lnTo>
                <a:lnTo>
                  <a:pt x="99390" y="115569"/>
                </a:lnTo>
                <a:lnTo>
                  <a:pt x="105550" y="110489"/>
                </a:lnTo>
                <a:lnTo>
                  <a:pt x="107099" y="105409"/>
                </a:lnTo>
                <a:lnTo>
                  <a:pt x="111734" y="102869"/>
                </a:lnTo>
                <a:lnTo>
                  <a:pt x="115316" y="97789"/>
                </a:lnTo>
                <a:lnTo>
                  <a:pt x="118910" y="96519"/>
                </a:lnTo>
                <a:lnTo>
                  <a:pt x="125590" y="90169"/>
                </a:lnTo>
                <a:lnTo>
                  <a:pt x="131762" y="90169"/>
                </a:lnTo>
                <a:lnTo>
                  <a:pt x="137414" y="82549"/>
                </a:lnTo>
                <a:lnTo>
                  <a:pt x="141516" y="80009"/>
                </a:lnTo>
                <a:lnTo>
                  <a:pt x="146151" y="78739"/>
                </a:lnTo>
                <a:lnTo>
                  <a:pt x="151282" y="74929"/>
                </a:lnTo>
                <a:lnTo>
                  <a:pt x="156413" y="72389"/>
                </a:lnTo>
                <a:lnTo>
                  <a:pt x="160007" y="69849"/>
                </a:lnTo>
                <a:lnTo>
                  <a:pt x="165671" y="68579"/>
                </a:lnTo>
                <a:lnTo>
                  <a:pt x="180048" y="66039"/>
                </a:lnTo>
                <a:lnTo>
                  <a:pt x="261355" y="66039"/>
                </a:lnTo>
                <a:lnTo>
                  <a:pt x="262501" y="64769"/>
                </a:lnTo>
                <a:lnTo>
                  <a:pt x="269772" y="60959"/>
                </a:lnTo>
                <a:lnTo>
                  <a:pt x="394284" y="60959"/>
                </a:lnTo>
                <a:lnTo>
                  <a:pt x="385026" y="52069"/>
                </a:lnTo>
                <a:lnTo>
                  <a:pt x="380924" y="46989"/>
                </a:lnTo>
                <a:lnTo>
                  <a:pt x="374231" y="41909"/>
                </a:lnTo>
                <a:lnTo>
                  <a:pt x="367563" y="39369"/>
                </a:lnTo>
                <a:lnTo>
                  <a:pt x="361912" y="34289"/>
                </a:lnTo>
                <a:lnTo>
                  <a:pt x="357289" y="30479"/>
                </a:lnTo>
                <a:lnTo>
                  <a:pt x="353174" y="30479"/>
                </a:lnTo>
                <a:lnTo>
                  <a:pt x="345465" y="25399"/>
                </a:lnTo>
                <a:lnTo>
                  <a:pt x="339306" y="21589"/>
                </a:lnTo>
                <a:lnTo>
                  <a:pt x="334683" y="20319"/>
                </a:lnTo>
                <a:lnTo>
                  <a:pt x="320294" y="13969"/>
                </a:lnTo>
                <a:lnTo>
                  <a:pt x="312585" y="12699"/>
                </a:lnTo>
                <a:lnTo>
                  <a:pt x="307454" y="11429"/>
                </a:lnTo>
                <a:lnTo>
                  <a:pt x="300774" y="7619"/>
                </a:lnTo>
                <a:lnTo>
                  <a:pt x="293586" y="7619"/>
                </a:lnTo>
                <a:lnTo>
                  <a:pt x="289471" y="3809"/>
                </a:lnTo>
                <a:close/>
              </a:path>
              <a:path w="440054" h="375919">
                <a:moveTo>
                  <a:pt x="394284" y="60959"/>
                </a:moveTo>
                <a:lnTo>
                  <a:pt x="287426" y="60959"/>
                </a:lnTo>
                <a:lnTo>
                  <a:pt x="291528" y="63499"/>
                </a:lnTo>
                <a:lnTo>
                  <a:pt x="297688" y="66039"/>
                </a:lnTo>
                <a:lnTo>
                  <a:pt x="310601" y="71119"/>
                </a:lnTo>
                <a:lnTo>
                  <a:pt x="316694" y="74929"/>
                </a:lnTo>
                <a:lnTo>
                  <a:pt x="322351" y="78739"/>
                </a:lnTo>
                <a:lnTo>
                  <a:pt x="327169" y="82549"/>
                </a:lnTo>
                <a:lnTo>
                  <a:pt x="333140" y="86359"/>
                </a:lnTo>
                <a:lnTo>
                  <a:pt x="339110" y="91439"/>
                </a:lnTo>
                <a:lnTo>
                  <a:pt x="343929" y="97789"/>
                </a:lnTo>
                <a:lnTo>
                  <a:pt x="348551" y="104139"/>
                </a:lnTo>
                <a:lnTo>
                  <a:pt x="354203" y="107949"/>
                </a:lnTo>
                <a:lnTo>
                  <a:pt x="357810" y="115569"/>
                </a:lnTo>
                <a:lnTo>
                  <a:pt x="360883" y="123189"/>
                </a:lnTo>
                <a:lnTo>
                  <a:pt x="367043" y="130809"/>
                </a:lnTo>
                <a:lnTo>
                  <a:pt x="368071" y="137159"/>
                </a:lnTo>
                <a:lnTo>
                  <a:pt x="370129" y="147319"/>
                </a:lnTo>
                <a:lnTo>
                  <a:pt x="373723" y="152399"/>
                </a:lnTo>
                <a:lnTo>
                  <a:pt x="374231" y="160019"/>
                </a:lnTo>
                <a:lnTo>
                  <a:pt x="376301" y="168909"/>
                </a:lnTo>
                <a:lnTo>
                  <a:pt x="373723" y="176529"/>
                </a:lnTo>
                <a:lnTo>
                  <a:pt x="376301" y="184149"/>
                </a:lnTo>
                <a:lnTo>
                  <a:pt x="373723" y="194309"/>
                </a:lnTo>
                <a:lnTo>
                  <a:pt x="375272" y="198119"/>
                </a:lnTo>
                <a:lnTo>
                  <a:pt x="375145" y="200659"/>
                </a:lnTo>
                <a:lnTo>
                  <a:pt x="375082" y="201929"/>
                </a:lnTo>
                <a:lnTo>
                  <a:pt x="374955" y="204469"/>
                </a:lnTo>
                <a:lnTo>
                  <a:pt x="374891" y="205739"/>
                </a:lnTo>
                <a:lnTo>
                  <a:pt x="374764" y="208279"/>
                </a:lnTo>
                <a:lnTo>
                  <a:pt x="372694" y="214629"/>
                </a:lnTo>
                <a:lnTo>
                  <a:pt x="372578" y="217169"/>
                </a:lnTo>
                <a:lnTo>
                  <a:pt x="372463" y="219709"/>
                </a:lnTo>
                <a:lnTo>
                  <a:pt x="372347" y="222249"/>
                </a:lnTo>
                <a:lnTo>
                  <a:pt x="372289" y="223519"/>
                </a:lnTo>
                <a:lnTo>
                  <a:pt x="372173" y="226059"/>
                </a:lnTo>
                <a:lnTo>
                  <a:pt x="369100" y="231139"/>
                </a:lnTo>
                <a:lnTo>
                  <a:pt x="368071" y="241299"/>
                </a:lnTo>
                <a:lnTo>
                  <a:pt x="360883" y="246379"/>
                </a:lnTo>
                <a:lnTo>
                  <a:pt x="359346" y="252729"/>
                </a:lnTo>
                <a:lnTo>
                  <a:pt x="353682" y="260349"/>
                </a:lnTo>
                <a:lnTo>
                  <a:pt x="352145" y="269239"/>
                </a:lnTo>
                <a:lnTo>
                  <a:pt x="345465" y="273049"/>
                </a:lnTo>
                <a:lnTo>
                  <a:pt x="341363" y="278129"/>
                </a:lnTo>
                <a:lnTo>
                  <a:pt x="337248" y="281939"/>
                </a:lnTo>
                <a:lnTo>
                  <a:pt x="326466" y="289559"/>
                </a:lnTo>
                <a:lnTo>
                  <a:pt x="316179" y="295909"/>
                </a:lnTo>
                <a:lnTo>
                  <a:pt x="305409" y="302259"/>
                </a:lnTo>
                <a:lnTo>
                  <a:pt x="298717" y="306069"/>
                </a:lnTo>
                <a:lnTo>
                  <a:pt x="294614" y="308609"/>
                </a:lnTo>
                <a:lnTo>
                  <a:pt x="287934" y="313689"/>
                </a:lnTo>
                <a:lnTo>
                  <a:pt x="393016" y="313689"/>
                </a:lnTo>
                <a:lnTo>
                  <a:pt x="400952" y="306069"/>
                </a:lnTo>
                <a:lnTo>
                  <a:pt x="404038" y="298449"/>
                </a:lnTo>
                <a:lnTo>
                  <a:pt x="406082" y="295909"/>
                </a:lnTo>
                <a:lnTo>
                  <a:pt x="412775" y="289559"/>
                </a:lnTo>
                <a:lnTo>
                  <a:pt x="414820" y="280669"/>
                </a:lnTo>
                <a:lnTo>
                  <a:pt x="417906" y="278129"/>
                </a:lnTo>
                <a:lnTo>
                  <a:pt x="418935" y="267969"/>
                </a:lnTo>
                <a:lnTo>
                  <a:pt x="423558" y="262889"/>
                </a:lnTo>
                <a:lnTo>
                  <a:pt x="424574" y="260349"/>
                </a:lnTo>
                <a:lnTo>
                  <a:pt x="430746" y="248919"/>
                </a:lnTo>
                <a:lnTo>
                  <a:pt x="430661" y="242569"/>
                </a:lnTo>
                <a:lnTo>
                  <a:pt x="430238" y="236219"/>
                </a:lnTo>
                <a:lnTo>
                  <a:pt x="435889" y="232409"/>
                </a:lnTo>
                <a:lnTo>
                  <a:pt x="435455" y="226059"/>
                </a:lnTo>
                <a:lnTo>
                  <a:pt x="435369" y="224789"/>
                </a:lnTo>
                <a:lnTo>
                  <a:pt x="436397" y="217169"/>
                </a:lnTo>
                <a:lnTo>
                  <a:pt x="438963" y="213359"/>
                </a:lnTo>
                <a:lnTo>
                  <a:pt x="438527" y="205739"/>
                </a:lnTo>
                <a:lnTo>
                  <a:pt x="438455" y="204469"/>
                </a:lnTo>
                <a:lnTo>
                  <a:pt x="437934" y="200659"/>
                </a:lnTo>
                <a:lnTo>
                  <a:pt x="437832" y="198119"/>
                </a:lnTo>
                <a:lnTo>
                  <a:pt x="437731" y="195579"/>
                </a:lnTo>
                <a:lnTo>
                  <a:pt x="437629" y="193039"/>
                </a:lnTo>
                <a:lnTo>
                  <a:pt x="437528" y="190499"/>
                </a:lnTo>
                <a:lnTo>
                  <a:pt x="437426" y="187959"/>
                </a:lnTo>
                <a:lnTo>
                  <a:pt x="439483" y="184149"/>
                </a:lnTo>
                <a:lnTo>
                  <a:pt x="439435" y="182879"/>
                </a:lnTo>
                <a:lnTo>
                  <a:pt x="439339" y="180339"/>
                </a:lnTo>
                <a:lnTo>
                  <a:pt x="439290" y="179069"/>
                </a:lnTo>
                <a:lnTo>
                  <a:pt x="439194" y="176529"/>
                </a:lnTo>
                <a:lnTo>
                  <a:pt x="439098" y="166369"/>
                </a:lnTo>
                <a:lnTo>
                  <a:pt x="438471" y="157479"/>
                </a:lnTo>
                <a:lnTo>
                  <a:pt x="436397" y="148589"/>
                </a:lnTo>
                <a:lnTo>
                  <a:pt x="436814" y="143509"/>
                </a:lnTo>
                <a:lnTo>
                  <a:pt x="436918" y="142239"/>
                </a:lnTo>
                <a:lnTo>
                  <a:pt x="432803" y="138429"/>
                </a:lnTo>
                <a:lnTo>
                  <a:pt x="432718" y="130809"/>
                </a:lnTo>
                <a:lnTo>
                  <a:pt x="432380" y="125729"/>
                </a:lnTo>
                <a:lnTo>
                  <a:pt x="432295" y="124459"/>
                </a:lnTo>
                <a:lnTo>
                  <a:pt x="431266" y="119379"/>
                </a:lnTo>
                <a:lnTo>
                  <a:pt x="427152" y="114299"/>
                </a:lnTo>
                <a:lnTo>
                  <a:pt x="426123" y="109219"/>
                </a:lnTo>
                <a:lnTo>
                  <a:pt x="420979" y="105409"/>
                </a:lnTo>
                <a:lnTo>
                  <a:pt x="419963" y="99059"/>
                </a:lnTo>
                <a:lnTo>
                  <a:pt x="418414" y="95249"/>
                </a:lnTo>
                <a:lnTo>
                  <a:pt x="412255" y="86359"/>
                </a:lnTo>
                <a:lnTo>
                  <a:pt x="411747" y="83819"/>
                </a:lnTo>
                <a:lnTo>
                  <a:pt x="409168" y="81279"/>
                </a:lnTo>
                <a:lnTo>
                  <a:pt x="404038" y="72389"/>
                </a:lnTo>
                <a:lnTo>
                  <a:pt x="401460" y="68579"/>
                </a:lnTo>
                <a:lnTo>
                  <a:pt x="396329" y="66039"/>
                </a:lnTo>
                <a:lnTo>
                  <a:pt x="394284" y="60959"/>
                </a:lnTo>
                <a:close/>
              </a:path>
              <a:path w="440054" h="375919">
                <a:moveTo>
                  <a:pt x="261355" y="66039"/>
                </a:moveTo>
                <a:lnTo>
                  <a:pt x="180048" y="66039"/>
                </a:lnTo>
                <a:lnTo>
                  <a:pt x="189293" y="71119"/>
                </a:lnTo>
                <a:lnTo>
                  <a:pt x="189814" y="78739"/>
                </a:lnTo>
                <a:lnTo>
                  <a:pt x="190830" y="90169"/>
                </a:lnTo>
                <a:lnTo>
                  <a:pt x="186728" y="95249"/>
                </a:lnTo>
                <a:lnTo>
                  <a:pt x="186728" y="107949"/>
                </a:lnTo>
                <a:lnTo>
                  <a:pt x="184163" y="115569"/>
                </a:lnTo>
                <a:lnTo>
                  <a:pt x="183134" y="123189"/>
                </a:lnTo>
                <a:lnTo>
                  <a:pt x="181076" y="132079"/>
                </a:lnTo>
                <a:lnTo>
                  <a:pt x="178498" y="139699"/>
                </a:lnTo>
                <a:lnTo>
                  <a:pt x="179019" y="143509"/>
                </a:lnTo>
                <a:lnTo>
                  <a:pt x="175425" y="152399"/>
                </a:lnTo>
                <a:lnTo>
                  <a:pt x="173368" y="160019"/>
                </a:lnTo>
                <a:lnTo>
                  <a:pt x="173888" y="165099"/>
                </a:lnTo>
                <a:lnTo>
                  <a:pt x="173368" y="173989"/>
                </a:lnTo>
                <a:lnTo>
                  <a:pt x="168745" y="179069"/>
                </a:lnTo>
                <a:lnTo>
                  <a:pt x="167208" y="185419"/>
                </a:lnTo>
                <a:lnTo>
                  <a:pt x="165671" y="193039"/>
                </a:lnTo>
                <a:lnTo>
                  <a:pt x="162065" y="198119"/>
                </a:lnTo>
                <a:lnTo>
                  <a:pt x="160007" y="205739"/>
                </a:lnTo>
                <a:lnTo>
                  <a:pt x="154876" y="214629"/>
                </a:lnTo>
                <a:lnTo>
                  <a:pt x="153848" y="219709"/>
                </a:lnTo>
                <a:lnTo>
                  <a:pt x="151282" y="226059"/>
                </a:lnTo>
                <a:lnTo>
                  <a:pt x="148196" y="232409"/>
                </a:lnTo>
                <a:lnTo>
                  <a:pt x="145631" y="240029"/>
                </a:lnTo>
                <a:lnTo>
                  <a:pt x="138430" y="248919"/>
                </a:lnTo>
                <a:lnTo>
                  <a:pt x="135864" y="255269"/>
                </a:lnTo>
                <a:lnTo>
                  <a:pt x="130734" y="261619"/>
                </a:lnTo>
                <a:lnTo>
                  <a:pt x="124561" y="265429"/>
                </a:lnTo>
                <a:lnTo>
                  <a:pt x="120967" y="271779"/>
                </a:lnTo>
                <a:lnTo>
                  <a:pt x="116865" y="274319"/>
                </a:lnTo>
                <a:lnTo>
                  <a:pt x="112242" y="276859"/>
                </a:lnTo>
                <a:lnTo>
                  <a:pt x="104534" y="278129"/>
                </a:lnTo>
                <a:lnTo>
                  <a:pt x="97853" y="279399"/>
                </a:lnTo>
                <a:lnTo>
                  <a:pt x="195562" y="279399"/>
                </a:lnTo>
                <a:lnTo>
                  <a:pt x="195974" y="276859"/>
                </a:lnTo>
                <a:lnTo>
                  <a:pt x="201625" y="270509"/>
                </a:lnTo>
                <a:lnTo>
                  <a:pt x="204190" y="262889"/>
                </a:lnTo>
                <a:lnTo>
                  <a:pt x="205740" y="259079"/>
                </a:lnTo>
                <a:lnTo>
                  <a:pt x="208507" y="251459"/>
                </a:lnTo>
                <a:lnTo>
                  <a:pt x="211323" y="245109"/>
                </a:lnTo>
                <a:lnTo>
                  <a:pt x="214046" y="240029"/>
                </a:lnTo>
                <a:lnTo>
                  <a:pt x="216535" y="234949"/>
                </a:lnTo>
                <a:lnTo>
                  <a:pt x="218053" y="229869"/>
                </a:lnTo>
                <a:lnTo>
                  <a:pt x="220635" y="223519"/>
                </a:lnTo>
                <a:lnTo>
                  <a:pt x="223605" y="217169"/>
                </a:lnTo>
                <a:lnTo>
                  <a:pt x="226288" y="209549"/>
                </a:lnTo>
                <a:lnTo>
                  <a:pt x="228211" y="204469"/>
                </a:lnTo>
                <a:lnTo>
                  <a:pt x="231489" y="191769"/>
                </a:lnTo>
                <a:lnTo>
                  <a:pt x="233997" y="184149"/>
                </a:lnTo>
                <a:lnTo>
                  <a:pt x="238103" y="171449"/>
                </a:lnTo>
                <a:lnTo>
                  <a:pt x="239769" y="165099"/>
                </a:lnTo>
                <a:lnTo>
                  <a:pt x="241758" y="153669"/>
                </a:lnTo>
                <a:lnTo>
                  <a:pt x="242465" y="147319"/>
                </a:lnTo>
                <a:lnTo>
                  <a:pt x="243558" y="139699"/>
                </a:lnTo>
                <a:lnTo>
                  <a:pt x="245808" y="133349"/>
                </a:lnTo>
                <a:lnTo>
                  <a:pt x="246592" y="128269"/>
                </a:lnTo>
                <a:lnTo>
                  <a:pt x="249127" y="115569"/>
                </a:lnTo>
                <a:lnTo>
                  <a:pt x="249910" y="107949"/>
                </a:lnTo>
                <a:lnTo>
                  <a:pt x="250993" y="101599"/>
                </a:lnTo>
                <a:lnTo>
                  <a:pt x="251230" y="99059"/>
                </a:lnTo>
                <a:lnTo>
                  <a:pt x="252371" y="87629"/>
                </a:lnTo>
                <a:lnTo>
                  <a:pt x="254025" y="76199"/>
                </a:lnTo>
                <a:lnTo>
                  <a:pt x="256771" y="71119"/>
                </a:lnTo>
                <a:lnTo>
                  <a:pt x="261355" y="66039"/>
                </a:lnTo>
                <a:close/>
              </a:path>
              <a:path w="440054" h="375919">
                <a:moveTo>
                  <a:pt x="231419" y="0"/>
                </a:moveTo>
                <a:lnTo>
                  <a:pt x="221145" y="1269"/>
                </a:lnTo>
                <a:lnTo>
                  <a:pt x="215493" y="2539"/>
                </a:lnTo>
                <a:lnTo>
                  <a:pt x="204711" y="3809"/>
                </a:lnTo>
                <a:lnTo>
                  <a:pt x="272008" y="3809"/>
                </a:lnTo>
                <a:lnTo>
                  <a:pt x="269951" y="2539"/>
                </a:lnTo>
                <a:lnTo>
                  <a:pt x="251981" y="2539"/>
                </a:lnTo>
                <a:lnTo>
                  <a:pt x="245808" y="1269"/>
                </a:lnTo>
                <a:lnTo>
                  <a:pt x="240157" y="1269"/>
                </a:lnTo>
                <a:lnTo>
                  <a:pt x="231419" y="0"/>
                </a:lnTo>
                <a:close/>
              </a:path>
              <a:path w="440054" h="375919">
                <a:moveTo>
                  <a:pt x="267894" y="1269"/>
                </a:moveTo>
                <a:lnTo>
                  <a:pt x="260705" y="1269"/>
                </a:lnTo>
                <a:lnTo>
                  <a:pt x="251981" y="2539"/>
                </a:lnTo>
                <a:lnTo>
                  <a:pt x="269951" y="2539"/>
                </a:lnTo>
                <a:lnTo>
                  <a:pt x="267894" y="1269"/>
                </a:lnTo>
                <a:close/>
              </a:path>
            </a:pathLst>
          </a:custGeom>
          <a:solidFill>
            <a:srgbClr val="754C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268457" y="908433"/>
            <a:ext cx="408940" cy="459740"/>
          </a:xfrm>
          <a:custGeom>
            <a:avLst/>
            <a:gdLst/>
            <a:ahLst/>
            <a:cxnLst/>
            <a:rect l="l" t="t" r="r" b="b"/>
            <a:pathLst>
              <a:path w="408940" h="459740">
                <a:moveTo>
                  <a:pt x="184937" y="0"/>
                </a:moveTo>
                <a:lnTo>
                  <a:pt x="177228" y="1028"/>
                </a:lnTo>
                <a:lnTo>
                  <a:pt x="170548" y="0"/>
                </a:lnTo>
                <a:lnTo>
                  <a:pt x="164896" y="3086"/>
                </a:lnTo>
                <a:lnTo>
                  <a:pt x="155663" y="9245"/>
                </a:lnTo>
                <a:lnTo>
                  <a:pt x="151536" y="12839"/>
                </a:lnTo>
                <a:lnTo>
                  <a:pt x="149999" y="20040"/>
                </a:lnTo>
                <a:lnTo>
                  <a:pt x="147464" y="27618"/>
                </a:lnTo>
                <a:lnTo>
                  <a:pt x="136144" y="58572"/>
                </a:lnTo>
                <a:lnTo>
                  <a:pt x="135610" y="61645"/>
                </a:lnTo>
                <a:lnTo>
                  <a:pt x="132016" y="67818"/>
                </a:lnTo>
                <a:lnTo>
                  <a:pt x="129959" y="72948"/>
                </a:lnTo>
                <a:lnTo>
                  <a:pt x="121234" y="78092"/>
                </a:lnTo>
                <a:lnTo>
                  <a:pt x="116611" y="80137"/>
                </a:lnTo>
                <a:lnTo>
                  <a:pt x="109423" y="82194"/>
                </a:lnTo>
                <a:lnTo>
                  <a:pt x="102235" y="80657"/>
                </a:lnTo>
                <a:lnTo>
                  <a:pt x="96570" y="81165"/>
                </a:lnTo>
                <a:lnTo>
                  <a:pt x="80645" y="83223"/>
                </a:lnTo>
                <a:lnTo>
                  <a:pt x="75514" y="82194"/>
                </a:lnTo>
                <a:lnTo>
                  <a:pt x="42633" y="83223"/>
                </a:lnTo>
                <a:lnTo>
                  <a:pt x="34417" y="83743"/>
                </a:lnTo>
                <a:lnTo>
                  <a:pt x="28244" y="87337"/>
                </a:lnTo>
                <a:lnTo>
                  <a:pt x="23622" y="91440"/>
                </a:lnTo>
                <a:lnTo>
                  <a:pt x="20027" y="96075"/>
                </a:lnTo>
                <a:lnTo>
                  <a:pt x="16433" y="100177"/>
                </a:lnTo>
                <a:lnTo>
                  <a:pt x="15925" y="110451"/>
                </a:lnTo>
                <a:lnTo>
                  <a:pt x="14897" y="118668"/>
                </a:lnTo>
                <a:lnTo>
                  <a:pt x="21056" y="128435"/>
                </a:lnTo>
                <a:lnTo>
                  <a:pt x="24650" y="130492"/>
                </a:lnTo>
                <a:lnTo>
                  <a:pt x="27216" y="136131"/>
                </a:lnTo>
                <a:lnTo>
                  <a:pt x="35445" y="139217"/>
                </a:lnTo>
                <a:lnTo>
                  <a:pt x="47777" y="139217"/>
                </a:lnTo>
                <a:lnTo>
                  <a:pt x="55473" y="139738"/>
                </a:lnTo>
                <a:lnTo>
                  <a:pt x="58559" y="138201"/>
                </a:lnTo>
                <a:lnTo>
                  <a:pt x="64719" y="137680"/>
                </a:lnTo>
                <a:lnTo>
                  <a:pt x="69862" y="138201"/>
                </a:lnTo>
                <a:lnTo>
                  <a:pt x="85280" y="137172"/>
                </a:lnTo>
                <a:lnTo>
                  <a:pt x="89382" y="137680"/>
                </a:lnTo>
                <a:lnTo>
                  <a:pt x="90411" y="147955"/>
                </a:lnTo>
                <a:lnTo>
                  <a:pt x="83223" y="158229"/>
                </a:lnTo>
                <a:lnTo>
                  <a:pt x="74161" y="170749"/>
                </a:lnTo>
                <a:lnTo>
                  <a:pt x="69417" y="176508"/>
                </a:lnTo>
                <a:lnTo>
                  <a:pt x="64719" y="181356"/>
                </a:lnTo>
                <a:lnTo>
                  <a:pt x="60885" y="187466"/>
                </a:lnTo>
                <a:lnTo>
                  <a:pt x="55989" y="192905"/>
                </a:lnTo>
                <a:lnTo>
                  <a:pt x="45707" y="202920"/>
                </a:lnTo>
                <a:lnTo>
                  <a:pt x="42633" y="207035"/>
                </a:lnTo>
                <a:lnTo>
                  <a:pt x="37503" y="210629"/>
                </a:lnTo>
                <a:lnTo>
                  <a:pt x="32880" y="216801"/>
                </a:lnTo>
                <a:lnTo>
                  <a:pt x="30314" y="219875"/>
                </a:lnTo>
                <a:lnTo>
                  <a:pt x="25158" y="222961"/>
                </a:lnTo>
                <a:lnTo>
                  <a:pt x="22085" y="227076"/>
                </a:lnTo>
                <a:lnTo>
                  <a:pt x="12839" y="234264"/>
                </a:lnTo>
                <a:lnTo>
                  <a:pt x="6949" y="240191"/>
                </a:lnTo>
                <a:lnTo>
                  <a:pt x="3081" y="246265"/>
                </a:lnTo>
                <a:lnTo>
                  <a:pt x="1140" y="252245"/>
                </a:lnTo>
                <a:lnTo>
                  <a:pt x="1028" y="257886"/>
                </a:lnTo>
                <a:lnTo>
                  <a:pt x="0" y="267144"/>
                </a:lnTo>
                <a:lnTo>
                  <a:pt x="6667" y="272796"/>
                </a:lnTo>
                <a:lnTo>
                  <a:pt x="9753" y="277418"/>
                </a:lnTo>
                <a:lnTo>
                  <a:pt x="17462" y="282549"/>
                </a:lnTo>
                <a:lnTo>
                  <a:pt x="22085" y="285115"/>
                </a:lnTo>
                <a:lnTo>
                  <a:pt x="29781" y="286143"/>
                </a:lnTo>
                <a:lnTo>
                  <a:pt x="36982" y="285115"/>
                </a:lnTo>
                <a:lnTo>
                  <a:pt x="43662" y="283578"/>
                </a:lnTo>
                <a:lnTo>
                  <a:pt x="55994" y="274332"/>
                </a:lnTo>
                <a:lnTo>
                  <a:pt x="60096" y="269201"/>
                </a:lnTo>
                <a:lnTo>
                  <a:pt x="66789" y="266115"/>
                </a:lnTo>
                <a:lnTo>
                  <a:pt x="70383" y="261493"/>
                </a:lnTo>
                <a:lnTo>
                  <a:pt x="94005" y="249161"/>
                </a:lnTo>
                <a:lnTo>
                  <a:pt x="101714" y="242481"/>
                </a:lnTo>
                <a:lnTo>
                  <a:pt x="120399" y="235742"/>
                </a:lnTo>
                <a:lnTo>
                  <a:pt x="126364" y="233278"/>
                </a:lnTo>
                <a:lnTo>
                  <a:pt x="131508" y="230670"/>
                </a:lnTo>
                <a:lnTo>
                  <a:pt x="138188" y="229120"/>
                </a:lnTo>
                <a:lnTo>
                  <a:pt x="145897" y="226047"/>
                </a:lnTo>
                <a:lnTo>
                  <a:pt x="154114" y="226555"/>
                </a:lnTo>
                <a:lnTo>
                  <a:pt x="160849" y="225712"/>
                </a:lnTo>
                <a:lnTo>
                  <a:pt x="167152" y="226363"/>
                </a:lnTo>
                <a:lnTo>
                  <a:pt x="172972" y="228650"/>
                </a:lnTo>
                <a:lnTo>
                  <a:pt x="178257" y="232714"/>
                </a:lnTo>
                <a:lnTo>
                  <a:pt x="185953" y="239915"/>
                </a:lnTo>
                <a:lnTo>
                  <a:pt x="184937" y="249669"/>
                </a:lnTo>
                <a:lnTo>
                  <a:pt x="179285" y="252755"/>
                </a:lnTo>
                <a:lnTo>
                  <a:pt x="164838" y="261489"/>
                </a:lnTo>
                <a:lnTo>
                  <a:pt x="156817" y="265903"/>
                </a:lnTo>
                <a:lnTo>
                  <a:pt x="149999" y="268681"/>
                </a:lnTo>
                <a:lnTo>
                  <a:pt x="142303" y="274840"/>
                </a:lnTo>
                <a:lnTo>
                  <a:pt x="135610" y="277418"/>
                </a:lnTo>
                <a:lnTo>
                  <a:pt x="122783" y="287172"/>
                </a:lnTo>
                <a:lnTo>
                  <a:pt x="117627" y="292823"/>
                </a:lnTo>
                <a:lnTo>
                  <a:pt x="107365" y="298996"/>
                </a:lnTo>
                <a:lnTo>
                  <a:pt x="99136" y="308241"/>
                </a:lnTo>
                <a:lnTo>
                  <a:pt x="96570" y="312343"/>
                </a:lnTo>
                <a:lnTo>
                  <a:pt x="92976" y="315950"/>
                </a:lnTo>
                <a:lnTo>
                  <a:pt x="89382" y="324167"/>
                </a:lnTo>
                <a:lnTo>
                  <a:pt x="84251" y="330847"/>
                </a:lnTo>
                <a:lnTo>
                  <a:pt x="81673" y="339585"/>
                </a:lnTo>
                <a:lnTo>
                  <a:pt x="76542" y="344195"/>
                </a:lnTo>
                <a:lnTo>
                  <a:pt x="76022" y="351396"/>
                </a:lnTo>
                <a:lnTo>
                  <a:pt x="76022" y="358076"/>
                </a:lnTo>
                <a:lnTo>
                  <a:pt x="72428" y="364236"/>
                </a:lnTo>
                <a:lnTo>
                  <a:pt x="73456" y="386321"/>
                </a:lnTo>
                <a:lnTo>
                  <a:pt x="73456" y="390944"/>
                </a:lnTo>
                <a:lnTo>
                  <a:pt x="76542" y="399161"/>
                </a:lnTo>
                <a:lnTo>
                  <a:pt x="77558" y="407390"/>
                </a:lnTo>
                <a:lnTo>
                  <a:pt x="83223" y="412521"/>
                </a:lnTo>
                <a:lnTo>
                  <a:pt x="87325" y="418172"/>
                </a:lnTo>
                <a:lnTo>
                  <a:pt x="89903" y="423824"/>
                </a:lnTo>
                <a:lnTo>
                  <a:pt x="96570" y="431533"/>
                </a:lnTo>
                <a:lnTo>
                  <a:pt x="102743" y="433070"/>
                </a:lnTo>
                <a:lnTo>
                  <a:pt x="109423" y="438721"/>
                </a:lnTo>
                <a:lnTo>
                  <a:pt x="116090" y="443344"/>
                </a:lnTo>
                <a:lnTo>
                  <a:pt x="122262" y="443865"/>
                </a:lnTo>
                <a:lnTo>
                  <a:pt x="127393" y="449516"/>
                </a:lnTo>
                <a:lnTo>
                  <a:pt x="138188" y="451053"/>
                </a:lnTo>
                <a:lnTo>
                  <a:pt x="144868" y="451561"/>
                </a:lnTo>
                <a:lnTo>
                  <a:pt x="152057" y="455168"/>
                </a:lnTo>
                <a:lnTo>
                  <a:pt x="158229" y="453110"/>
                </a:lnTo>
                <a:lnTo>
                  <a:pt x="167982" y="455676"/>
                </a:lnTo>
                <a:lnTo>
                  <a:pt x="173403" y="457452"/>
                </a:lnTo>
                <a:lnTo>
                  <a:pt x="179736" y="457539"/>
                </a:lnTo>
                <a:lnTo>
                  <a:pt x="185974" y="457336"/>
                </a:lnTo>
                <a:lnTo>
                  <a:pt x="191109" y="458241"/>
                </a:lnTo>
                <a:lnTo>
                  <a:pt x="196240" y="457225"/>
                </a:lnTo>
                <a:lnTo>
                  <a:pt x="207035" y="459270"/>
                </a:lnTo>
                <a:lnTo>
                  <a:pt x="224943" y="457925"/>
                </a:lnTo>
                <a:lnTo>
                  <a:pt x="231535" y="457820"/>
                </a:lnTo>
                <a:lnTo>
                  <a:pt x="245745" y="458651"/>
                </a:lnTo>
                <a:lnTo>
                  <a:pt x="253458" y="458435"/>
                </a:lnTo>
                <a:lnTo>
                  <a:pt x="261846" y="457737"/>
                </a:lnTo>
                <a:lnTo>
                  <a:pt x="287421" y="454972"/>
                </a:lnTo>
                <a:lnTo>
                  <a:pt x="303606" y="453631"/>
                </a:lnTo>
                <a:lnTo>
                  <a:pt x="310487" y="451866"/>
                </a:lnTo>
                <a:lnTo>
                  <a:pt x="316644" y="451116"/>
                </a:lnTo>
                <a:lnTo>
                  <a:pt x="322317" y="450080"/>
                </a:lnTo>
                <a:lnTo>
                  <a:pt x="327748" y="447459"/>
                </a:lnTo>
                <a:lnTo>
                  <a:pt x="331863" y="446430"/>
                </a:lnTo>
                <a:lnTo>
                  <a:pt x="334949" y="443344"/>
                </a:lnTo>
                <a:lnTo>
                  <a:pt x="344703" y="432562"/>
                </a:lnTo>
                <a:lnTo>
                  <a:pt x="345211" y="428967"/>
                </a:lnTo>
                <a:lnTo>
                  <a:pt x="345211" y="415099"/>
                </a:lnTo>
                <a:lnTo>
                  <a:pt x="343674" y="408927"/>
                </a:lnTo>
                <a:lnTo>
                  <a:pt x="333921" y="396087"/>
                </a:lnTo>
                <a:lnTo>
                  <a:pt x="324154" y="391985"/>
                </a:lnTo>
                <a:lnTo>
                  <a:pt x="320052" y="391464"/>
                </a:lnTo>
                <a:lnTo>
                  <a:pt x="311302" y="389915"/>
                </a:lnTo>
                <a:lnTo>
                  <a:pt x="305142" y="393522"/>
                </a:lnTo>
                <a:lnTo>
                  <a:pt x="297954" y="394030"/>
                </a:lnTo>
                <a:lnTo>
                  <a:pt x="289217" y="395058"/>
                </a:lnTo>
                <a:lnTo>
                  <a:pt x="283057" y="397116"/>
                </a:lnTo>
                <a:lnTo>
                  <a:pt x="276377" y="397116"/>
                </a:lnTo>
                <a:lnTo>
                  <a:pt x="268668" y="398145"/>
                </a:lnTo>
                <a:lnTo>
                  <a:pt x="262001" y="397116"/>
                </a:lnTo>
                <a:lnTo>
                  <a:pt x="248132" y="400710"/>
                </a:lnTo>
                <a:lnTo>
                  <a:pt x="241439" y="400710"/>
                </a:lnTo>
                <a:lnTo>
                  <a:pt x="232194" y="400189"/>
                </a:lnTo>
                <a:lnTo>
                  <a:pt x="226555" y="400710"/>
                </a:lnTo>
                <a:lnTo>
                  <a:pt x="218325" y="399681"/>
                </a:lnTo>
                <a:lnTo>
                  <a:pt x="210629" y="400710"/>
                </a:lnTo>
                <a:lnTo>
                  <a:pt x="203936" y="400710"/>
                </a:lnTo>
                <a:lnTo>
                  <a:pt x="197777" y="400189"/>
                </a:lnTo>
                <a:lnTo>
                  <a:pt x="189560" y="400710"/>
                </a:lnTo>
                <a:lnTo>
                  <a:pt x="183460" y="399506"/>
                </a:lnTo>
                <a:lnTo>
                  <a:pt x="171066" y="398828"/>
                </a:lnTo>
                <a:lnTo>
                  <a:pt x="164388" y="397624"/>
                </a:lnTo>
                <a:lnTo>
                  <a:pt x="154635" y="394550"/>
                </a:lnTo>
                <a:lnTo>
                  <a:pt x="146405" y="394550"/>
                </a:lnTo>
                <a:lnTo>
                  <a:pt x="143319" y="388378"/>
                </a:lnTo>
                <a:lnTo>
                  <a:pt x="136144" y="385305"/>
                </a:lnTo>
                <a:lnTo>
                  <a:pt x="135102" y="378625"/>
                </a:lnTo>
                <a:lnTo>
                  <a:pt x="134581" y="370916"/>
                </a:lnTo>
                <a:lnTo>
                  <a:pt x="134581" y="353441"/>
                </a:lnTo>
                <a:lnTo>
                  <a:pt x="140754" y="347789"/>
                </a:lnTo>
                <a:lnTo>
                  <a:pt x="143840" y="343166"/>
                </a:lnTo>
                <a:lnTo>
                  <a:pt x="151028" y="336486"/>
                </a:lnTo>
                <a:lnTo>
                  <a:pt x="157200" y="329298"/>
                </a:lnTo>
                <a:lnTo>
                  <a:pt x="168240" y="321338"/>
                </a:lnTo>
                <a:lnTo>
                  <a:pt x="175256" y="316732"/>
                </a:lnTo>
                <a:lnTo>
                  <a:pt x="191617" y="307721"/>
                </a:lnTo>
                <a:lnTo>
                  <a:pt x="198805" y="314921"/>
                </a:lnTo>
                <a:lnTo>
                  <a:pt x="198805" y="322110"/>
                </a:lnTo>
                <a:lnTo>
                  <a:pt x="200342" y="351904"/>
                </a:lnTo>
                <a:lnTo>
                  <a:pt x="200342" y="361670"/>
                </a:lnTo>
                <a:lnTo>
                  <a:pt x="203936" y="367830"/>
                </a:lnTo>
                <a:lnTo>
                  <a:pt x="209080" y="369887"/>
                </a:lnTo>
                <a:lnTo>
                  <a:pt x="215760" y="373989"/>
                </a:lnTo>
                <a:lnTo>
                  <a:pt x="219862" y="377075"/>
                </a:lnTo>
                <a:lnTo>
                  <a:pt x="236308" y="375031"/>
                </a:lnTo>
                <a:lnTo>
                  <a:pt x="244538" y="373481"/>
                </a:lnTo>
                <a:lnTo>
                  <a:pt x="255828" y="363207"/>
                </a:lnTo>
                <a:lnTo>
                  <a:pt x="258902" y="356006"/>
                </a:lnTo>
                <a:lnTo>
                  <a:pt x="258902" y="348830"/>
                </a:lnTo>
                <a:lnTo>
                  <a:pt x="259435" y="342150"/>
                </a:lnTo>
                <a:lnTo>
                  <a:pt x="259435" y="334441"/>
                </a:lnTo>
                <a:lnTo>
                  <a:pt x="258902" y="328790"/>
                </a:lnTo>
                <a:lnTo>
                  <a:pt x="258182" y="311309"/>
                </a:lnTo>
                <a:lnTo>
                  <a:pt x="257365" y="302590"/>
                </a:lnTo>
                <a:lnTo>
                  <a:pt x="256336" y="296430"/>
                </a:lnTo>
                <a:lnTo>
                  <a:pt x="257365" y="291795"/>
                </a:lnTo>
                <a:lnTo>
                  <a:pt x="260972" y="284607"/>
                </a:lnTo>
                <a:lnTo>
                  <a:pt x="265074" y="277418"/>
                </a:lnTo>
                <a:lnTo>
                  <a:pt x="269697" y="275869"/>
                </a:lnTo>
                <a:lnTo>
                  <a:pt x="275856" y="271767"/>
                </a:lnTo>
                <a:lnTo>
                  <a:pt x="283578" y="268160"/>
                </a:lnTo>
                <a:lnTo>
                  <a:pt x="289217" y="267144"/>
                </a:lnTo>
                <a:lnTo>
                  <a:pt x="296418" y="264566"/>
                </a:lnTo>
                <a:lnTo>
                  <a:pt x="301040" y="262001"/>
                </a:lnTo>
                <a:lnTo>
                  <a:pt x="308737" y="260972"/>
                </a:lnTo>
                <a:lnTo>
                  <a:pt x="312343" y="258914"/>
                </a:lnTo>
                <a:lnTo>
                  <a:pt x="319502" y="256797"/>
                </a:lnTo>
                <a:lnTo>
                  <a:pt x="326080" y="254295"/>
                </a:lnTo>
                <a:lnTo>
                  <a:pt x="340588" y="248132"/>
                </a:lnTo>
                <a:lnTo>
                  <a:pt x="348145" y="246271"/>
                </a:lnTo>
                <a:lnTo>
                  <a:pt x="355169" y="243638"/>
                </a:lnTo>
                <a:lnTo>
                  <a:pt x="362482" y="241197"/>
                </a:lnTo>
                <a:lnTo>
                  <a:pt x="370903" y="239915"/>
                </a:lnTo>
                <a:lnTo>
                  <a:pt x="376275" y="237468"/>
                </a:lnTo>
                <a:lnTo>
                  <a:pt x="408209" y="215070"/>
                </a:lnTo>
                <a:lnTo>
                  <a:pt x="408927" y="207035"/>
                </a:lnTo>
                <a:lnTo>
                  <a:pt x="408406" y="198297"/>
                </a:lnTo>
                <a:lnTo>
                  <a:pt x="381177" y="177749"/>
                </a:lnTo>
                <a:lnTo>
                  <a:pt x="375086" y="178417"/>
                </a:lnTo>
                <a:lnTo>
                  <a:pt x="361746" y="182446"/>
                </a:lnTo>
                <a:lnTo>
                  <a:pt x="356527" y="183400"/>
                </a:lnTo>
                <a:lnTo>
                  <a:pt x="334342" y="191133"/>
                </a:lnTo>
                <a:lnTo>
                  <a:pt x="321149" y="194770"/>
                </a:lnTo>
                <a:lnTo>
                  <a:pt x="314394" y="197146"/>
                </a:lnTo>
                <a:lnTo>
                  <a:pt x="298475" y="203441"/>
                </a:lnTo>
                <a:lnTo>
                  <a:pt x="291274" y="204470"/>
                </a:lnTo>
                <a:lnTo>
                  <a:pt x="287680" y="209092"/>
                </a:lnTo>
                <a:lnTo>
                  <a:pt x="283578" y="209092"/>
                </a:lnTo>
                <a:lnTo>
                  <a:pt x="277926" y="213715"/>
                </a:lnTo>
                <a:lnTo>
                  <a:pt x="270217" y="215760"/>
                </a:lnTo>
                <a:lnTo>
                  <a:pt x="260464" y="218846"/>
                </a:lnTo>
                <a:lnTo>
                  <a:pt x="253377" y="219972"/>
                </a:lnTo>
                <a:lnTo>
                  <a:pt x="246581" y="218978"/>
                </a:lnTo>
                <a:lnTo>
                  <a:pt x="240945" y="216247"/>
                </a:lnTo>
                <a:lnTo>
                  <a:pt x="237337" y="212166"/>
                </a:lnTo>
                <a:lnTo>
                  <a:pt x="231178" y="203441"/>
                </a:lnTo>
                <a:lnTo>
                  <a:pt x="228612" y="198818"/>
                </a:lnTo>
                <a:lnTo>
                  <a:pt x="222427" y="192646"/>
                </a:lnTo>
                <a:lnTo>
                  <a:pt x="184678" y="177301"/>
                </a:lnTo>
                <a:lnTo>
                  <a:pt x="177401" y="176699"/>
                </a:lnTo>
                <a:lnTo>
                  <a:pt x="170027" y="176720"/>
                </a:lnTo>
                <a:lnTo>
                  <a:pt x="155663" y="177749"/>
                </a:lnTo>
                <a:lnTo>
                  <a:pt x="140246" y="182372"/>
                </a:lnTo>
                <a:lnTo>
                  <a:pt x="137160" y="181356"/>
                </a:lnTo>
                <a:lnTo>
                  <a:pt x="136144" y="179285"/>
                </a:lnTo>
                <a:lnTo>
                  <a:pt x="133553" y="176212"/>
                </a:lnTo>
                <a:lnTo>
                  <a:pt x="138188" y="169011"/>
                </a:lnTo>
                <a:lnTo>
                  <a:pt x="142303" y="163880"/>
                </a:lnTo>
                <a:lnTo>
                  <a:pt x="146405" y="156692"/>
                </a:lnTo>
                <a:lnTo>
                  <a:pt x="151028" y="150520"/>
                </a:lnTo>
                <a:lnTo>
                  <a:pt x="153606" y="146418"/>
                </a:lnTo>
                <a:lnTo>
                  <a:pt x="158737" y="136131"/>
                </a:lnTo>
                <a:lnTo>
                  <a:pt x="164896" y="133057"/>
                </a:lnTo>
                <a:lnTo>
                  <a:pt x="198621" y="126912"/>
                </a:lnTo>
                <a:lnTo>
                  <a:pt x="205290" y="126180"/>
                </a:lnTo>
                <a:lnTo>
                  <a:pt x="219354" y="123812"/>
                </a:lnTo>
                <a:lnTo>
                  <a:pt x="253516" y="118509"/>
                </a:lnTo>
                <a:lnTo>
                  <a:pt x="262378" y="117514"/>
                </a:lnTo>
                <a:lnTo>
                  <a:pt x="271436" y="115941"/>
                </a:lnTo>
                <a:lnTo>
                  <a:pt x="284086" y="110972"/>
                </a:lnTo>
                <a:lnTo>
                  <a:pt x="288188" y="107886"/>
                </a:lnTo>
                <a:lnTo>
                  <a:pt x="294881" y="98120"/>
                </a:lnTo>
                <a:lnTo>
                  <a:pt x="296418" y="95046"/>
                </a:lnTo>
                <a:lnTo>
                  <a:pt x="295389" y="81165"/>
                </a:lnTo>
                <a:lnTo>
                  <a:pt x="292811" y="75526"/>
                </a:lnTo>
                <a:lnTo>
                  <a:pt x="288709" y="70383"/>
                </a:lnTo>
                <a:lnTo>
                  <a:pt x="286651" y="67297"/>
                </a:lnTo>
                <a:lnTo>
                  <a:pt x="279463" y="61137"/>
                </a:lnTo>
                <a:lnTo>
                  <a:pt x="271246" y="62674"/>
                </a:lnTo>
                <a:lnTo>
                  <a:pt x="254547" y="64665"/>
                </a:lnTo>
                <a:lnTo>
                  <a:pt x="246677" y="65928"/>
                </a:lnTo>
                <a:lnTo>
                  <a:pt x="239382" y="67818"/>
                </a:lnTo>
                <a:lnTo>
                  <a:pt x="233268" y="68738"/>
                </a:lnTo>
                <a:lnTo>
                  <a:pt x="217572" y="70198"/>
                </a:lnTo>
                <a:lnTo>
                  <a:pt x="208572" y="71412"/>
                </a:lnTo>
                <a:lnTo>
                  <a:pt x="199834" y="72948"/>
                </a:lnTo>
                <a:lnTo>
                  <a:pt x="192646" y="67297"/>
                </a:lnTo>
                <a:lnTo>
                  <a:pt x="195719" y="60109"/>
                </a:lnTo>
                <a:lnTo>
                  <a:pt x="198297" y="53428"/>
                </a:lnTo>
                <a:lnTo>
                  <a:pt x="200863" y="48806"/>
                </a:lnTo>
                <a:lnTo>
                  <a:pt x="202399" y="44691"/>
                </a:lnTo>
                <a:lnTo>
                  <a:pt x="207035" y="33909"/>
                </a:lnTo>
                <a:lnTo>
                  <a:pt x="207035" y="25692"/>
                </a:lnTo>
                <a:lnTo>
                  <a:pt x="203936" y="14389"/>
                </a:lnTo>
                <a:lnTo>
                  <a:pt x="197269" y="7708"/>
                </a:lnTo>
                <a:lnTo>
                  <a:pt x="191109" y="5143"/>
                </a:lnTo>
                <a:lnTo>
                  <a:pt x="184937" y="0"/>
                </a:lnTo>
                <a:close/>
              </a:path>
            </a:pathLst>
          </a:custGeom>
          <a:solidFill>
            <a:srgbClr val="754C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90651" y="1559515"/>
            <a:ext cx="464184" cy="477520"/>
          </a:xfrm>
          <a:custGeom>
            <a:avLst/>
            <a:gdLst/>
            <a:ahLst/>
            <a:cxnLst/>
            <a:rect l="l" t="t" r="r" b="b"/>
            <a:pathLst>
              <a:path w="464185" h="477519">
                <a:moveTo>
                  <a:pt x="298368" y="360679"/>
                </a:moveTo>
                <a:lnTo>
                  <a:pt x="230149" y="360679"/>
                </a:lnTo>
                <a:lnTo>
                  <a:pt x="231698" y="363219"/>
                </a:lnTo>
                <a:lnTo>
                  <a:pt x="233743" y="369569"/>
                </a:lnTo>
                <a:lnTo>
                  <a:pt x="232206" y="373379"/>
                </a:lnTo>
                <a:lnTo>
                  <a:pt x="227584" y="377189"/>
                </a:lnTo>
                <a:lnTo>
                  <a:pt x="223469" y="380999"/>
                </a:lnTo>
                <a:lnTo>
                  <a:pt x="217309" y="388619"/>
                </a:lnTo>
                <a:lnTo>
                  <a:pt x="212686" y="392429"/>
                </a:lnTo>
                <a:lnTo>
                  <a:pt x="206514" y="398779"/>
                </a:lnTo>
                <a:lnTo>
                  <a:pt x="197789" y="402589"/>
                </a:lnTo>
                <a:lnTo>
                  <a:pt x="192646" y="407669"/>
                </a:lnTo>
                <a:lnTo>
                  <a:pt x="184429" y="410209"/>
                </a:lnTo>
                <a:lnTo>
                  <a:pt x="176199" y="415289"/>
                </a:lnTo>
                <a:lnTo>
                  <a:pt x="170561" y="417829"/>
                </a:lnTo>
                <a:lnTo>
                  <a:pt x="160286" y="421639"/>
                </a:lnTo>
                <a:lnTo>
                  <a:pt x="156679" y="426719"/>
                </a:lnTo>
                <a:lnTo>
                  <a:pt x="149999" y="433069"/>
                </a:lnTo>
                <a:lnTo>
                  <a:pt x="148983" y="438149"/>
                </a:lnTo>
                <a:lnTo>
                  <a:pt x="146926" y="447039"/>
                </a:lnTo>
                <a:lnTo>
                  <a:pt x="148463" y="457199"/>
                </a:lnTo>
                <a:lnTo>
                  <a:pt x="151549" y="463549"/>
                </a:lnTo>
                <a:lnTo>
                  <a:pt x="156171" y="467359"/>
                </a:lnTo>
                <a:lnTo>
                  <a:pt x="160794" y="473709"/>
                </a:lnTo>
                <a:lnTo>
                  <a:pt x="166446" y="477519"/>
                </a:lnTo>
                <a:lnTo>
                  <a:pt x="177228" y="476249"/>
                </a:lnTo>
                <a:lnTo>
                  <a:pt x="182880" y="474979"/>
                </a:lnTo>
                <a:lnTo>
                  <a:pt x="192392" y="474979"/>
                </a:lnTo>
                <a:lnTo>
                  <a:pt x="199326" y="471169"/>
                </a:lnTo>
                <a:lnTo>
                  <a:pt x="204610" y="468629"/>
                </a:lnTo>
                <a:lnTo>
                  <a:pt x="210758" y="464819"/>
                </a:lnTo>
                <a:lnTo>
                  <a:pt x="217098" y="461009"/>
                </a:lnTo>
                <a:lnTo>
                  <a:pt x="222961" y="457199"/>
                </a:lnTo>
                <a:lnTo>
                  <a:pt x="227785" y="453389"/>
                </a:lnTo>
                <a:lnTo>
                  <a:pt x="233427" y="449579"/>
                </a:lnTo>
                <a:lnTo>
                  <a:pt x="239357" y="445769"/>
                </a:lnTo>
                <a:lnTo>
                  <a:pt x="250698" y="435609"/>
                </a:lnTo>
                <a:lnTo>
                  <a:pt x="256870" y="431799"/>
                </a:lnTo>
                <a:lnTo>
                  <a:pt x="260464" y="426719"/>
                </a:lnTo>
                <a:lnTo>
                  <a:pt x="264566" y="422909"/>
                </a:lnTo>
                <a:lnTo>
                  <a:pt x="268160" y="419099"/>
                </a:lnTo>
                <a:lnTo>
                  <a:pt x="272275" y="414019"/>
                </a:lnTo>
                <a:lnTo>
                  <a:pt x="274332" y="408939"/>
                </a:lnTo>
                <a:lnTo>
                  <a:pt x="278955" y="405129"/>
                </a:lnTo>
                <a:lnTo>
                  <a:pt x="282028" y="400049"/>
                </a:lnTo>
                <a:lnTo>
                  <a:pt x="284607" y="396239"/>
                </a:lnTo>
                <a:lnTo>
                  <a:pt x="289229" y="388619"/>
                </a:lnTo>
                <a:lnTo>
                  <a:pt x="290258" y="384809"/>
                </a:lnTo>
                <a:lnTo>
                  <a:pt x="294373" y="378459"/>
                </a:lnTo>
                <a:lnTo>
                  <a:pt x="295910" y="373379"/>
                </a:lnTo>
                <a:lnTo>
                  <a:pt x="296938" y="368299"/>
                </a:lnTo>
                <a:lnTo>
                  <a:pt x="297446" y="364489"/>
                </a:lnTo>
                <a:lnTo>
                  <a:pt x="298368" y="360679"/>
                </a:lnTo>
                <a:close/>
              </a:path>
              <a:path w="464185" h="477519">
                <a:moveTo>
                  <a:pt x="192392" y="474979"/>
                </a:moveTo>
                <a:lnTo>
                  <a:pt x="182880" y="474979"/>
                </a:lnTo>
                <a:lnTo>
                  <a:pt x="190080" y="476249"/>
                </a:lnTo>
                <a:lnTo>
                  <a:pt x="192392" y="474979"/>
                </a:lnTo>
                <a:close/>
              </a:path>
              <a:path w="464185" h="477519">
                <a:moveTo>
                  <a:pt x="299754" y="147319"/>
                </a:moveTo>
                <a:lnTo>
                  <a:pt x="220383" y="147319"/>
                </a:lnTo>
                <a:lnTo>
                  <a:pt x="229628" y="158749"/>
                </a:lnTo>
                <a:lnTo>
                  <a:pt x="228612" y="161289"/>
                </a:lnTo>
                <a:lnTo>
                  <a:pt x="228612" y="170179"/>
                </a:lnTo>
                <a:lnTo>
                  <a:pt x="226957" y="176529"/>
                </a:lnTo>
                <a:lnTo>
                  <a:pt x="222315" y="180339"/>
                </a:lnTo>
                <a:lnTo>
                  <a:pt x="215169" y="181609"/>
                </a:lnTo>
                <a:lnTo>
                  <a:pt x="196240" y="181609"/>
                </a:lnTo>
                <a:lnTo>
                  <a:pt x="190588" y="182879"/>
                </a:lnTo>
                <a:lnTo>
                  <a:pt x="179806" y="182879"/>
                </a:lnTo>
                <a:lnTo>
                  <a:pt x="175183" y="185419"/>
                </a:lnTo>
                <a:lnTo>
                  <a:pt x="169532" y="186689"/>
                </a:lnTo>
                <a:lnTo>
                  <a:pt x="164388" y="187959"/>
                </a:lnTo>
                <a:lnTo>
                  <a:pt x="161823" y="191769"/>
                </a:lnTo>
                <a:lnTo>
                  <a:pt x="155663" y="194309"/>
                </a:lnTo>
                <a:lnTo>
                  <a:pt x="149999" y="198119"/>
                </a:lnTo>
                <a:lnTo>
                  <a:pt x="145897" y="199389"/>
                </a:lnTo>
                <a:lnTo>
                  <a:pt x="143332" y="204469"/>
                </a:lnTo>
                <a:lnTo>
                  <a:pt x="137680" y="209549"/>
                </a:lnTo>
                <a:lnTo>
                  <a:pt x="135115" y="212089"/>
                </a:lnTo>
                <a:lnTo>
                  <a:pt x="132537" y="217169"/>
                </a:lnTo>
                <a:lnTo>
                  <a:pt x="131000" y="223519"/>
                </a:lnTo>
                <a:lnTo>
                  <a:pt x="128435" y="226059"/>
                </a:lnTo>
                <a:lnTo>
                  <a:pt x="124841" y="233679"/>
                </a:lnTo>
                <a:lnTo>
                  <a:pt x="121643" y="242569"/>
                </a:lnTo>
                <a:lnTo>
                  <a:pt x="119700" y="251459"/>
                </a:lnTo>
                <a:lnTo>
                  <a:pt x="119046" y="257809"/>
                </a:lnTo>
                <a:lnTo>
                  <a:pt x="119150" y="266699"/>
                </a:lnTo>
                <a:lnTo>
                  <a:pt x="119262" y="269239"/>
                </a:lnTo>
                <a:lnTo>
                  <a:pt x="119697" y="276859"/>
                </a:lnTo>
                <a:lnTo>
                  <a:pt x="120726" y="279399"/>
                </a:lnTo>
                <a:lnTo>
                  <a:pt x="120726" y="287019"/>
                </a:lnTo>
                <a:lnTo>
                  <a:pt x="123799" y="295909"/>
                </a:lnTo>
                <a:lnTo>
                  <a:pt x="122783" y="302259"/>
                </a:lnTo>
                <a:lnTo>
                  <a:pt x="124841" y="306069"/>
                </a:lnTo>
                <a:lnTo>
                  <a:pt x="126377" y="311149"/>
                </a:lnTo>
                <a:lnTo>
                  <a:pt x="128435" y="316229"/>
                </a:lnTo>
                <a:lnTo>
                  <a:pt x="133057" y="322579"/>
                </a:lnTo>
                <a:lnTo>
                  <a:pt x="136144" y="326389"/>
                </a:lnTo>
                <a:lnTo>
                  <a:pt x="138709" y="335279"/>
                </a:lnTo>
                <a:lnTo>
                  <a:pt x="144868" y="337819"/>
                </a:lnTo>
                <a:lnTo>
                  <a:pt x="148463" y="341629"/>
                </a:lnTo>
                <a:lnTo>
                  <a:pt x="151041" y="345439"/>
                </a:lnTo>
                <a:lnTo>
                  <a:pt x="158229" y="349249"/>
                </a:lnTo>
                <a:lnTo>
                  <a:pt x="160794" y="353059"/>
                </a:lnTo>
                <a:lnTo>
                  <a:pt x="166954" y="354329"/>
                </a:lnTo>
                <a:lnTo>
                  <a:pt x="173634" y="356869"/>
                </a:lnTo>
                <a:lnTo>
                  <a:pt x="182297" y="359409"/>
                </a:lnTo>
                <a:lnTo>
                  <a:pt x="196542" y="361949"/>
                </a:lnTo>
                <a:lnTo>
                  <a:pt x="220383" y="361949"/>
                </a:lnTo>
                <a:lnTo>
                  <a:pt x="225526" y="360679"/>
                </a:lnTo>
                <a:lnTo>
                  <a:pt x="298368" y="360679"/>
                </a:lnTo>
                <a:lnTo>
                  <a:pt x="298983" y="358139"/>
                </a:lnTo>
                <a:lnTo>
                  <a:pt x="302069" y="351789"/>
                </a:lnTo>
                <a:lnTo>
                  <a:pt x="305155" y="346709"/>
                </a:lnTo>
                <a:lnTo>
                  <a:pt x="304126" y="341629"/>
                </a:lnTo>
                <a:lnTo>
                  <a:pt x="308956" y="308609"/>
                </a:lnTo>
                <a:lnTo>
                  <a:pt x="203952" y="308609"/>
                </a:lnTo>
                <a:lnTo>
                  <a:pt x="197461" y="306069"/>
                </a:lnTo>
                <a:lnTo>
                  <a:pt x="176720" y="269239"/>
                </a:lnTo>
                <a:lnTo>
                  <a:pt x="176036" y="262889"/>
                </a:lnTo>
                <a:lnTo>
                  <a:pt x="177038" y="257809"/>
                </a:lnTo>
                <a:lnTo>
                  <a:pt x="204470" y="234949"/>
                </a:lnTo>
                <a:lnTo>
                  <a:pt x="296252" y="234949"/>
                </a:lnTo>
                <a:lnTo>
                  <a:pt x="294881" y="232409"/>
                </a:lnTo>
                <a:lnTo>
                  <a:pt x="291274" y="223519"/>
                </a:lnTo>
                <a:lnTo>
                  <a:pt x="289287" y="215899"/>
                </a:lnTo>
                <a:lnTo>
                  <a:pt x="288839" y="205739"/>
                </a:lnTo>
                <a:lnTo>
                  <a:pt x="288741" y="187959"/>
                </a:lnTo>
                <a:lnTo>
                  <a:pt x="288709" y="186689"/>
                </a:lnTo>
                <a:lnTo>
                  <a:pt x="289229" y="182879"/>
                </a:lnTo>
                <a:lnTo>
                  <a:pt x="288201" y="179069"/>
                </a:lnTo>
                <a:lnTo>
                  <a:pt x="288201" y="165099"/>
                </a:lnTo>
                <a:lnTo>
                  <a:pt x="290059" y="157479"/>
                </a:lnTo>
                <a:lnTo>
                  <a:pt x="294232" y="151129"/>
                </a:lnTo>
                <a:lnTo>
                  <a:pt x="299754" y="147319"/>
                </a:lnTo>
                <a:close/>
              </a:path>
              <a:path w="464185" h="477519">
                <a:moveTo>
                  <a:pt x="296252" y="234949"/>
                </a:moveTo>
                <a:lnTo>
                  <a:pt x="212595" y="234949"/>
                </a:lnTo>
                <a:lnTo>
                  <a:pt x="219810" y="238759"/>
                </a:lnTo>
                <a:lnTo>
                  <a:pt x="225774" y="242569"/>
                </a:lnTo>
                <a:lnTo>
                  <a:pt x="239395" y="274319"/>
                </a:lnTo>
                <a:lnTo>
                  <a:pt x="237337" y="284479"/>
                </a:lnTo>
                <a:lnTo>
                  <a:pt x="237337" y="290829"/>
                </a:lnTo>
                <a:lnTo>
                  <a:pt x="233235" y="298449"/>
                </a:lnTo>
                <a:lnTo>
                  <a:pt x="229691" y="302259"/>
                </a:lnTo>
                <a:lnTo>
                  <a:pt x="224562" y="307339"/>
                </a:lnTo>
                <a:lnTo>
                  <a:pt x="217988" y="308609"/>
                </a:lnTo>
                <a:lnTo>
                  <a:pt x="308956" y="308609"/>
                </a:lnTo>
                <a:lnTo>
                  <a:pt x="308887" y="306069"/>
                </a:lnTo>
                <a:lnTo>
                  <a:pt x="308784" y="302259"/>
                </a:lnTo>
                <a:lnTo>
                  <a:pt x="308749" y="297179"/>
                </a:lnTo>
                <a:lnTo>
                  <a:pt x="307721" y="288289"/>
                </a:lnTo>
                <a:lnTo>
                  <a:pt x="307721" y="278129"/>
                </a:lnTo>
                <a:lnTo>
                  <a:pt x="306184" y="271779"/>
                </a:lnTo>
                <a:lnTo>
                  <a:pt x="304634" y="264159"/>
                </a:lnTo>
                <a:lnTo>
                  <a:pt x="304126" y="259079"/>
                </a:lnTo>
                <a:lnTo>
                  <a:pt x="301040" y="251459"/>
                </a:lnTo>
                <a:lnTo>
                  <a:pt x="296938" y="236219"/>
                </a:lnTo>
                <a:lnTo>
                  <a:pt x="296252" y="234949"/>
                </a:lnTo>
                <a:close/>
              </a:path>
              <a:path w="464185" h="477519">
                <a:moveTo>
                  <a:pt x="170561" y="90169"/>
                </a:moveTo>
                <a:lnTo>
                  <a:pt x="153639" y="92709"/>
                </a:lnTo>
                <a:lnTo>
                  <a:pt x="136619" y="92709"/>
                </a:lnTo>
                <a:lnTo>
                  <a:pt x="127914" y="93979"/>
                </a:lnTo>
                <a:lnTo>
                  <a:pt x="99669" y="93979"/>
                </a:lnTo>
                <a:lnTo>
                  <a:pt x="84313" y="96519"/>
                </a:lnTo>
                <a:lnTo>
                  <a:pt x="52144" y="96519"/>
                </a:lnTo>
                <a:lnTo>
                  <a:pt x="44311" y="97789"/>
                </a:lnTo>
                <a:lnTo>
                  <a:pt x="32598" y="97789"/>
                </a:lnTo>
                <a:lnTo>
                  <a:pt x="26650" y="99059"/>
                </a:lnTo>
                <a:lnTo>
                  <a:pt x="19065" y="101599"/>
                </a:lnTo>
                <a:lnTo>
                  <a:pt x="10274" y="104139"/>
                </a:lnTo>
                <a:lnTo>
                  <a:pt x="4622" y="106679"/>
                </a:lnTo>
                <a:lnTo>
                  <a:pt x="0" y="118109"/>
                </a:lnTo>
                <a:lnTo>
                  <a:pt x="0" y="135889"/>
                </a:lnTo>
                <a:lnTo>
                  <a:pt x="3594" y="144779"/>
                </a:lnTo>
                <a:lnTo>
                  <a:pt x="8216" y="149859"/>
                </a:lnTo>
                <a:lnTo>
                  <a:pt x="13868" y="154939"/>
                </a:lnTo>
                <a:lnTo>
                  <a:pt x="18491" y="158749"/>
                </a:lnTo>
                <a:lnTo>
                  <a:pt x="29794" y="157479"/>
                </a:lnTo>
                <a:lnTo>
                  <a:pt x="60109" y="157479"/>
                </a:lnTo>
                <a:lnTo>
                  <a:pt x="67200" y="156209"/>
                </a:lnTo>
                <a:lnTo>
                  <a:pt x="82354" y="156209"/>
                </a:lnTo>
                <a:lnTo>
                  <a:pt x="88874" y="154939"/>
                </a:lnTo>
                <a:lnTo>
                  <a:pt x="97406" y="153669"/>
                </a:lnTo>
                <a:lnTo>
                  <a:pt x="107045" y="152399"/>
                </a:lnTo>
                <a:lnTo>
                  <a:pt x="126377" y="152399"/>
                </a:lnTo>
                <a:lnTo>
                  <a:pt x="135151" y="151129"/>
                </a:lnTo>
                <a:lnTo>
                  <a:pt x="145321" y="151129"/>
                </a:lnTo>
                <a:lnTo>
                  <a:pt x="155779" y="149859"/>
                </a:lnTo>
                <a:lnTo>
                  <a:pt x="190588" y="149859"/>
                </a:lnTo>
                <a:lnTo>
                  <a:pt x="197789" y="148589"/>
                </a:lnTo>
                <a:lnTo>
                  <a:pt x="204470" y="148589"/>
                </a:lnTo>
                <a:lnTo>
                  <a:pt x="220383" y="147319"/>
                </a:lnTo>
                <a:lnTo>
                  <a:pt x="299754" y="147319"/>
                </a:lnTo>
                <a:lnTo>
                  <a:pt x="305663" y="144779"/>
                </a:lnTo>
                <a:lnTo>
                  <a:pt x="313787" y="143509"/>
                </a:lnTo>
                <a:lnTo>
                  <a:pt x="385621" y="143509"/>
                </a:lnTo>
                <a:lnTo>
                  <a:pt x="393509" y="142239"/>
                </a:lnTo>
                <a:lnTo>
                  <a:pt x="446430" y="142239"/>
                </a:lnTo>
                <a:lnTo>
                  <a:pt x="453132" y="138429"/>
                </a:lnTo>
                <a:lnTo>
                  <a:pt x="458824" y="133349"/>
                </a:lnTo>
                <a:lnTo>
                  <a:pt x="462684" y="124459"/>
                </a:lnTo>
                <a:lnTo>
                  <a:pt x="463892" y="113029"/>
                </a:lnTo>
                <a:lnTo>
                  <a:pt x="462864" y="106679"/>
                </a:lnTo>
                <a:lnTo>
                  <a:pt x="462864" y="99059"/>
                </a:lnTo>
                <a:lnTo>
                  <a:pt x="456184" y="92709"/>
                </a:lnTo>
                <a:lnTo>
                  <a:pt x="453618" y="91439"/>
                </a:lnTo>
                <a:lnTo>
                  <a:pt x="177749" y="91439"/>
                </a:lnTo>
                <a:lnTo>
                  <a:pt x="170561" y="90169"/>
                </a:lnTo>
                <a:close/>
              </a:path>
              <a:path w="464185" h="477519">
                <a:moveTo>
                  <a:pt x="51830" y="157479"/>
                </a:moveTo>
                <a:lnTo>
                  <a:pt x="29794" y="157479"/>
                </a:lnTo>
                <a:lnTo>
                  <a:pt x="36050" y="158749"/>
                </a:lnTo>
                <a:lnTo>
                  <a:pt x="43603" y="158749"/>
                </a:lnTo>
                <a:lnTo>
                  <a:pt x="51830" y="157479"/>
                </a:lnTo>
                <a:close/>
              </a:path>
              <a:path w="464185" h="477519">
                <a:moveTo>
                  <a:pt x="342784" y="143509"/>
                </a:moveTo>
                <a:lnTo>
                  <a:pt x="328491" y="143509"/>
                </a:lnTo>
                <a:lnTo>
                  <a:pt x="335457" y="144779"/>
                </a:lnTo>
                <a:lnTo>
                  <a:pt x="342784" y="143509"/>
                </a:lnTo>
                <a:close/>
              </a:path>
              <a:path w="464185" h="477519">
                <a:moveTo>
                  <a:pt x="405333" y="142239"/>
                </a:moveTo>
                <a:lnTo>
                  <a:pt x="393509" y="142239"/>
                </a:lnTo>
                <a:lnTo>
                  <a:pt x="401218" y="143509"/>
                </a:lnTo>
                <a:lnTo>
                  <a:pt x="405333" y="142239"/>
                </a:lnTo>
                <a:close/>
              </a:path>
              <a:path w="464185" h="477519">
                <a:moveTo>
                  <a:pt x="257378" y="0"/>
                </a:moveTo>
                <a:lnTo>
                  <a:pt x="249161" y="0"/>
                </a:lnTo>
                <a:lnTo>
                  <a:pt x="244538" y="2539"/>
                </a:lnTo>
                <a:lnTo>
                  <a:pt x="236829" y="7619"/>
                </a:lnTo>
                <a:lnTo>
                  <a:pt x="228612" y="13969"/>
                </a:lnTo>
                <a:lnTo>
                  <a:pt x="227063" y="19049"/>
                </a:lnTo>
                <a:lnTo>
                  <a:pt x="227063" y="26669"/>
                </a:lnTo>
                <a:lnTo>
                  <a:pt x="226846" y="34289"/>
                </a:lnTo>
                <a:lnTo>
                  <a:pt x="226773" y="36829"/>
                </a:lnTo>
                <a:lnTo>
                  <a:pt x="227063" y="44449"/>
                </a:lnTo>
                <a:lnTo>
                  <a:pt x="227311" y="52069"/>
                </a:lnTo>
                <a:lnTo>
                  <a:pt x="209600" y="88899"/>
                </a:lnTo>
                <a:lnTo>
                  <a:pt x="202189" y="90169"/>
                </a:lnTo>
                <a:lnTo>
                  <a:pt x="183908" y="90169"/>
                </a:lnTo>
                <a:lnTo>
                  <a:pt x="177749" y="91439"/>
                </a:lnTo>
                <a:lnTo>
                  <a:pt x="453618" y="91439"/>
                </a:lnTo>
                <a:lnTo>
                  <a:pt x="451053" y="90169"/>
                </a:lnTo>
                <a:lnTo>
                  <a:pt x="447967" y="86359"/>
                </a:lnTo>
                <a:lnTo>
                  <a:pt x="300012" y="86359"/>
                </a:lnTo>
                <a:lnTo>
                  <a:pt x="294373" y="82549"/>
                </a:lnTo>
                <a:lnTo>
                  <a:pt x="290258" y="76199"/>
                </a:lnTo>
                <a:lnTo>
                  <a:pt x="286664" y="69849"/>
                </a:lnTo>
                <a:lnTo>
                  <a:pt x="286664" y="58419"/>
                </a:lnTo>
                <a:lnTo>
                  <a:pt x="286247" y="53339"/>
                </a:lnTo>
                <a:lnTo>
                  <a:pt x="286143" y="52069"/>
                </a:lnTo>
                <a:lnTo>
                  <a:pt x="287693" y="45719"/>
                </a:lnTo>
                <a:lnTo>
                  <a:pt x="287288" y="36829"/>
                </a:lnTo>
                <a:lnTo>
                  <a:pt x="287172" y="34289"/>
                </a:lnTo>
                <a:lnTo>
                  <a:pt x="288201" y="26669"/>
                </a:lnTo>
                <a:lnTo>
                  <a:pt x="285115" y="15239"/>
                </a:lnTo>
                <a:lnTo>
                  <a:pt x="281520" y="11429"/>
                </a:lnTo>
                <a:lnTo>
                  <a:pt x="277028" y="6349"/>
                </a:lnTo>
                <a:lnTo>
                  <a:pt x="271378" y="2539"/>
                </a:lnTo>
                <a:lnTo>
                  <a:pt x="264763" y="1269"/>
                </a:lnTo>
                <a:lnTo>
                  <a:pt x="257378" y="0"/>
                </a:lnTo>
                <a:close/>
              </a:path>
              <a:path w="464185" h="477519">
                <a:moveTo>
                  <a:pt x="445909" y="83819"/>
                </a:moveTo>
                <a:lnTo>
                  <a:pt x="373391" y="83819"/>
                </a:lnTo>
                <a:lnTo>
                  <a:pt x="363207" y="85089"/>
                </a:lnTo>
                <a:lnTo>
                  <a:pt x="335978" y="85089"/>
                </a:lnTo>
                <a:lnTo>
                  <a:pt x="328372" y="86359"/>
                </a:lnTo>
                <a:lnTo>
                  <a:pt x="447967" y="86359"/>
                </a:lnTo>
                <a:lnTo>
                  <a:pt x="445909" y="83819"/>
                </a:lnTo>
                <a:close/>
              </a:path>
              <a:path w="464185" h="477519">
                <a:moveTo>
                  <a:pt x="418431" y="82549"/>
                </a:moveTo>
                <a:lnTo>
                  <a:pt x="409358" y="83819"/>
                </a:lnTo>
                <a:lnTo>
                  <a:pt x="427502" y="83819"/>
                </a:lnTo>
                <a:lnTo>
                  <a:pt x="418431" y="82549"/>
                </a:lnTo>
                <a:close/>
              </a:path>
            </a:pathLst>
          </a:custGeom>
          <a:solidFill>
            <a:srgbClr val="754C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52686" y="1590799"/>
            <a:ext cx="357505" cy="426720"/>
          </a:xfrm>
          <a:custGeom>
            <a:avLst/>
            <a:gdLst/>
            <a:ahLst/>
            <a:cxnLst/>
            <a:rect l="l" t="t" r="r" b="b"/>
            <a:pathLst>
              <a:path w="357504" h="426719">
                <a:moveTo>
                  <a:pt x="235800" y="420369"/>
                </a:moveTo>
                <a:lnTo>
                  <a:pt x="152069" y="420369"/>
                </a:lnTo>
                <a:lnTo>
                  <a:pt x="160794" y="424179"/>
                </a:lnTo>
                <a:lnTo>
                  <a:pt x="174155" y="424179"/>
                </a:lnTo>
                <a:lnTo>
                  <a:pt x="181343" y="426719"/>
                </a:lnTo>
                <a:lnTo>
                  <a:pt x="190588" y="425449"/>
                </a:lnTo>
                <a:lnTo>
                  <a:pt x="216745" y="425449"/>
                </a:lnTo>
                <a:lnTo>
                  <a:pt x="225526" y="422909"/>
                </a:lnTo>
                <a:lnTo>
                  <a:pt x="231698" y="421639"/>
                </a:lnTo>
                <a:lnTo>
                  <a:pt x="235800" y="420369"/>
                </a:lnTo>
                <a:close/>
              </a:path>
              <a:path w="357504" h="426719">
                <a:moveTo>
                  <a:pt x="216745" y="425449"/>
                </a:moveTo>
                <a:lnTo>
                  <a:pt x="190588" y="425449"/>
                </a:lnTo>
                <a:lnTo>
                  <a:pt x="198798" y="426719"/>
                </a:lnTo>
                <a:lnTo>
                  <a:pt x="207676" y="426719"/>
                </a:lnTo>
                <a:lnTo>
                  <a:pt x="216745" y="425449"/>
                </a:lnTo>
                <a:close/>
              </a:path>
              <a:path w="357504" h="426719">
                <a:moveTo>
                  <a:pt x="160794" y="275589"/>
                </a:moveTo>
                <a:lnTo>
                  <a:pt x="146926" y="275589"/>
                </a:lnTo>
                <a:lnTo>
                  <a:pt x="139896" y="276859"/>
                </a:lnTo>
                <a:lnTo>
                  <a:pt x="131903" y="276859"/>
                </a:lnTo>
                <a:lnTo>
                  <a:pt x="98071" y="290829"/>
                </a:lnTo>
                <a:lnTo>
                  <a:pt x="91960" y="294639"/>
                </a:lnTo>
                <a:lnTo>
                  <a:pt x="86476" y="300989"/>
                </a:lnTo>
                <a:lnTo>
                  <a:pt x="82775" y="306069"/>
                </a:lnTo>
                <a:lnTo>
                  <a:pt x="80327" y="311149"/>
                </a:lnTo>
                <a:lnTo>
                  <a:pt x="78600" y="317499"/>
                </a:lnTo>
                <a:lnTo>
                  <a:pt x="76434" y="322579"/>
                </a:lnTo>
                <a:lnTo>
                  <a:pt x="75136" y="330199"/>
                </a:lnTo>
                <a:lnTo>
                  <a:pt x="74414" y="336549"/>
                </a:lnTo>
                <a:lnTo>
                  <a:pt x="74326" y="337819"/>
                </a:lnTo>
                <a:lnTo>
                  <a:pt x="74239" y="339089"/>
                </a:lnTo>
                <a:lnTo>
                  <a:pt x="74152" y="340359"/>
                </a:lnTo>
                <a:lnTo>
                  <a:pt x="74064" y="341629"/>
                </a:lnTo>
                <a:lnTo>
                  <a:pt x="73977" y="342899"/>
                </a:lnTo>
                <a:lnTo>
                  <a:pt x="74700" y="350519"/>
                </a:lnTo>
                <a:lnTo>
                  <a:pt x="74821" y="351789"/>
                </a:lnTo>
                <a:lnTo>
                  <a:pt x="76869" y="359409"/>
                </a:lnTo>
                <a:lnTo>
                  <a:pt x="79399" y="367029"/>
                </a:lnTo>
                <a:lnTo>
                  <a:pt x="81686" y="374649"/>
                </a:lnTo>
                <a:lnTo>
                  <a:pt x="82194" y="379729"/>
                </a:lnTo>
                <a:lnTo>
                  <a:pt x="87858" y="383539"/>
                </a:lnTo>
                <a:lnTo>
                  <a:pt x="90931" y="387349"/>
                </a:lnTo>
                <a:lnTo>
                  <a:pt x="92468" y="389889"/>
                </a:lnTo>
                <a:lnTo>
                  <a:pt x="98132" y="397509"/>
                </a:lnTo>
                <a:lnTo>
                  <a:pt x="102742" y="400049"/>
                </a:lnTo>
                <a:lnTo>
                  <a:pt x="109943" y="406399"/>
                </a:lnTo>
                <a:lnTo>
                  <a:pt x="113537" y="410209"/>
                </a:lnTo>
                <a:lnTo>
                  <a:pt x="122783" y="411479"/>
                </a:lnTo>
                <a:lnTo>
                  <a:pt x="127914" y="415289"/>
                </a:lnTo>
                <a:lnTo>
                  <a:pt x="137172" y="417829"/>
                </a:lnTo>
                <a:lnTo>
                  <a:pt x="144360" y="420369"/>
                </a:lnTo>
                <a:lnTo>
                  <a:pt x="245059" y="420369"/>
                </a:lnTo>
                <a:lnTo>
                  <a:pt x="252247" y="417829"/>
                </a:lnTo>
                <a:lnTo>
                  <a:pt x="258406" y="415289"/>
                </a:lnTo>
                <a:lnTo>
                  <a:pt x="264058" y="414019"/>
                </a:lnTo>
                <a:lnTo>
                  <a:pt x="267144" y="411479"/>
                </a:lnTo>
                <a:lnTo>
                  <a:pt x="281533" y="407669"/>
                </a:lnTo>
                <a:lnTo>
                  <a:pt x="287172" y="406399"/>
                </a:lnTo>
                <a:lnTo>
                  <a:pt x="292315" y="397509"/>
                </a:lnTo>
                <a:lnTo>
                  <a:pt x="298488" y="397509"/>
                </a:lnTo>
                <a:lnTo>
                  <a:pt x="304126" y="392429"/>
                </a:lnTo>
                <a:lnTo>
                  <a:pt x="308749" y="391159"/>
                </a:lnTo>
                <a:lnTo>
                  <a:pt x="314921" y="382269"/>
                </a:lnTo>
                <a:lnTo>
                  <a:pt x="317487" y="379729"/>
                </a:lnTo>
                <a:lnTo>
                  <a:pt x="321230" y="375919"/>
                </a:lnTo>
                <a:lnTo>
                  <a:pt x="325837" y="370839"/>
                </a:lnTo>
                <a:lnTo>
                  <a:pt x="162852" y="370839"/>
                </a:lnTo>
                <a:lnTo>
                  <a:pt x="155663" y="368299"/>
                </a:lnTo>
                <a:lnTo>
                  <a:pt x="151041" y="367029"/>
                </a:lnTo>
                <a:lnTo>
                  <a:pt x="146926" y="364489"/>
                </a:lnTo>
                <a:lnTo>
                  <a:pt x="137172" y="364489"/>
                </a:lnTo>
                <a:lnTo>
                  <a:pt x="135115" y="358139"/>
                </a:lnTo>
                <a:lnTo>
                  <a:pt x="129463" y="354329"/>
                </a:lnTo>
                <a:lnTo>
                  <a:pt x="126898" y="346709"/>
                </a:lnTo>
                <a:lnTo>
                  <a:pt x="128943" y="341629"/>
                </a:lnTo>
                <a:lnTo>
                  <a:pt x="130147" y="335279"/>
                </a:lnTo>
                <a:lnTo>
                  <a:pt x="133567" y="328929"/>
                </a:lnTo>
                <a:lnTo>
                  <a:pt x="138913" y="325119"/>
                </a:lnTo>
                <a:lnTo>
                  <a:pt x="145897" y="323849"/>
                </a:lnTo>
                <a:lnTo>
                  <a:pt x="230155" y="323849"/>
                </a:lnTo>
                <a:lnTo>
                  <a:pt x="229641" y="322579"/>
                </a:lnTo>
                <a:lnTo>
                  <a:pt x="225018" y="318769"/>
                </a:lnTo>
                <a:lnTo>
                  <a:pt x="223469" y="314959"/>
                </a:lnTo>
                <a:lnTo>
                  <a:pt x="220395" y="308609"/>
                </a:lnTo>
                <a:lnTo>
                  <a:pt x="215252" y="303529"/>
                </a:lnTo>
                <a:lnTo>
                  <a:pt x="210629" y="297179"/>
                </a:lnTo>
                <a:lnTo>
                  <a:pt x="205498" y="294639"/>
                </a:lnTo>
                <a:lnTo>
                  <a:pt x="200875" y="292099"/>
                </a:lnTo>
                <a:lnTo>
                  <a:pt x="195224" y="287019"/>
                </a:lnTo>
                <a:lnTo>
                  <a:pt x="187515" y="284479"/>
                </a:lnTo>
                <a:lnTo>
                  <a:pt x="182892" y="281939"/>
                </a:lnTo>
                <a:lnTo>
                  <a:pt x="175183" y="278129"/>
                </a:lnTo>
                <a:lnTo>
                  <a:pt x="160794" y="275589"/>
                </a:lnTo>
                <a:close/>
              </a:path>
              <a:path w="357504" h="426719">
                <a:moveTo>
                  <a:pt x="235213" y="332739"/>
                </a:moveTo>
                <a:lnTo>
                  <a:pt x="172618" y="332739"/>
                </a:lnTo>
                <a:lnTo>
                  <a:pt x="175183" y="340359"/>
                </a:lnTo>
                <a:lnTo>
                  <a:pt x="180314" y="347979"/>
                </a:lnTo>
                <a:lnTo>
                  <a:pt x="180835" y="353059"/>
                </a:lnTo>
                <a:lnTo>
                  <a:pt x="183413" y="359409"/>
                </a:lnTo>
                <a:lnTo>
                  <a:pt x="183413" y="363219"/>
                </a:lnTo>
                <a:lnTo>
                  <a:pt x="182371" y="369569"/>
                </a:lnTo>
                <a:lnTo>
                  <a:pt x="174155" y="370839"/>
                </a:lnTo>
                <a:lnTo>
                  <a:pt x="325837" y="370839"/>
                </a:lnTo>
                <a:lnTo>
                  <a:pt x="330635" y="364489"/>
                </a:lnTo>
                <a:lnTo>
                  <a:pt x="334949" y="356869"/>
                </a:lnTo>
                <a:lnTo>
                  <a:pt x="338610" y="353059"/>
                </a:lnTo>
                <a:lnTo>
                  <a:pt x="253263" y="353059"/>
                </a:lnTo>
                <a:lnTo>
                  <a:pt x="247684" y="350519"/>
                </a:lnTo>
                <a:lnTo>
                  <a:pt x="242587" y="345439"/>
                </a:lnTo>
                <a:lnTo>
                  <a:pt x="235213" y="332739"/>
                </a:lnTo>
                <a:close/>
              </a:path>
              <a:path w="357504" h="426719">
                <a:moveTo>
                  <a:pt x="144868" y="363219"/>
                </a:moveTo>
                <a:lnTo>
                  <a:pt x="137172" y="364489"/>
                </a:lnTo>
                <a:lnTo>
                  <a:pt x="146926" y="364489"/>
                </a:lnTo>
                <a:lnTo>
                  <a:pt x="144868" y="363219"/>
                </a:lnTo>
                <a:close/>
              </a:path>
              <a:path w="357504" h="426719">
                <a:moveTo>
                  <a:pt x="338895" y="212089"/>
                </a:moveTo>
                <a:lnTo>
                  <a:pt x="210121" y="212089"/>
                </a:lnTo>
                <a:lnTo>
                  <a:pt x="217309" y="213359"/>
                </a:lnTo>
                <a:lnTo>
                  <a:pt x="234773" y="213359"/>
                </a:lnTo>
                <a:lnTo>
                  <a:pt x="242303" y="214629"/>
                </a:lnTo>
                <a:lnTo>
                  <a:pt x="249161" y="218439"/>
                </a:lnTo>
                <a:lnTo>
                  <a:pt x="254304" y="220979"/>
                </a:lnTo>
                <a:lnTo>
                  <a:pt x="259943" y="220979"/>
                </a:lnTo>
                <a:lnTo>
                  <a:pt x="264058" y="224789"/>
                </a:lnTo>
                <a:lnTo>
                  <a:pt x="267652" y="228599"/>
                </a:lnTo>
                <a:lnTo>
                  <a:pt x="274332" y="231139"/>
                </a:lnTo>
                <a:lnTo>
                  <a:pt x="276898" y="234949"/>
                </a:lnTo>
                <a:lnTo>
                  <a:pt x="283578" y="241299"/>
                </a:lnTo>
                <a:lnTo>
                  <a:pt x="285127" y="248919"/>
                </a:lnTo>
                <a:lnTo>
                  <a:pt x="289229" y="253999"/>
                </a:lnTo>
                <a:lnTo>
                  <a:pt x="293852" y="260349"/>
                </a:lnTo>
                <a:lnTo>
                  <a:pt x="295909" y="270509"/>
                </a:lnTo>
                <a:lnTo>
                  <a:pt x="293852" y="276859"/>
                </a:lnTo>
                <a:lnTo>
                  <a:pt x="292854" y="284479"/>
                </a:lnTo>
                <a:lnTo>
                  <a:pt x="292775" y="285749"/>
                </a:lnTo>
                <a:lnTo>
                  <a:pt x="292697" y="287019"/>
                </a:lnTo>
                <a:lnTo>
                  <a:pt x="292618" y="288289"/>
                </a:lnTo>
                <a:lnTo>
                  <a:pt x="292539" y="289559"/>
                </a:lnTo>
                <a:lnTo>
                  <a:pt x="292461" y="290829"/>
                </a:lnTo>
                <a:lnTo>
                  <a:pt x="292382" y="292099"/>
                </a:lnTo>
                <a:lnTo>
                  <a:pt x="276898" y="332739"/>
                </a:lnTo>
                <a:lnTo>
                  <a:pt x="274228" y="337819"/>
                </a:lnTo>
                <a:lnTo>
                  <a:pt x="270543" y="342899"/>
                </a:lnTo>
                <a:lnTo>
                  <a:pt x="265412" y="347979"/>
                </a:lnTo>
                <a:lnTo>
                  <a:pt x="258406" y="351789"/>
                </a:lnTo>
                <a:lnTo>
                  <a:pt x="253263" y="353059"/>
                </a:lnTo>
                <a:lnTo>
                  <a:pt x="338610" y="353059"/>
                </a:lnTo>
                <a:lnTo>
                  <a:pt x="341501" y="346709"/>
                </a:lnTo>
                <a:lnTo>
                  <a:pt x="344199" y="339089"/>
                </a:lnTo>
                <a:lnTo>
                  <a:pt x="347281" y="332739"/>
                </a:lnTo>
                <a:lnTo>
                  <a:pt x="349928" y="325119"/>
                </a:lnTo>
                <a:lnTo>
                  <a:pt x="352234" y="317499"/>
                </a:lnTo>
                <a:lnTo>
                  <a:pt x="353864" y="311149"/>
                </a:lnTo>
                <a:lnTo>
                  <a:pt x="354111" y="308609"/>
                </a:lnTo>
                <a:lnTo>
                  <a:pt x="354235" y="307339"/>
                </a:lnTo>
                <a:lnTo>
                  <a:pt x="354358" y="306069"/>
                </a:lnTo>
                <a:lnTo>
                  <a:pt x="354482" y="304799"/>
                </a:lnTo>
                <a:lnTo>
                  <a:pt x="355385" y="298449"/>
                </a:lnTo>
                <a:lnTo>
                  <a:pt x="355495" y="294639"/>
                </a:lnTo>
                <a:lnTo>
                  <a:pt x="355616" y="290829"/>
                </a:lnTo>
                <a:lnTo>
                  <a:pt x="355711" y="288289"/>
                </a:lnTo>
                <a:lnTo>
                  <a:pt x="355805" y="285749"/>
                </a:lnTo>
                <a:lnTo>
                  <a:pt x="355852" y="284479"/>
                </a:lnTo>
                <a:lnTo>
                  <a:pt x="357047" y="276859"/>
                </a:lnTo>
                <a:lnTo>
                  <a:pt x="356613" y="270509"/>
                </a:lnTo>
                <a:lnTo>
                  <a:pt x="356527" y="269239"/>
                </a:lnTo>
                <a:lnTo>
                  <a:pt x="357047" y="262889"/>
                </a:lnTo>
                <a:lnTo>
                  <a:pt x="355498" y="255269"/>
                </a:lnTo>
                <a:lnTo>
                  <a:pt x="352424" y="247649"/>
                </a:lnTo>
                <a:lnTo>
                  <a:pt x="351904" y="243839"/>
                </a:lnTo>
                <a:lnTo>
                  <a:pt x="350367" y="236219"/>
                </a:lnTo>
                <a:lnTo>
                  <a:pt x="347281" y="227329"/>
                </a:lnTo>
                <a:lnTo>
                  <a:pt x="344716" y="222249"/>
                </a:lnTo>
                <a:lnTo>
                  <a:pt x="341629" y="217169"/>
                </a:lnTo>
                <a:lnTo>
                  <a:pt x="338895" y="212089"/>
                </a:lnTo>
                <a:close/>
              </a:path>
              <a:path w="357504" h="426719">
                <a:moveTo>
                  <a:pt x="230155" y="323849"/>
                </a:moveTo>
                <a:lnTo>
                  <a:pt x="150533" y="323849"/>
                </a:lnTo>
                <a:lnTo>
                  <a:pt x="156692" y="325119"/>
                </a:lnTo>
                <a:lnTo>
                  <a:pt x="163372" y="328929"/>
                </a:lnTo>
                <a:lnTo>
                  <a:pt x="168503" y="334009"/>
                </a:lnTo>
                <a:lnTo>
                  <a:pt x="172618" y="332739"/>
                </a:lnTo>
                <a:lnTo>
                  <a:pt x="235213" y="332739"/>
                </a:lnTo>
                <a:lnTo>
                  <a:pt x="233743" y="330199"/>
                </a:lnTo>
                <a:lnTo>
                  <a:pt x="230670" y="325119"/>
                </a:lnTo>
                <a:lnTo>
                  <a:pt x="230155" y="323849"/>
                </a:lnTo>
                <a:close/>
              </a:path>
              <a:path w="357504" h="426719">
                <a:moveTo>
                  <a:pt x="71412" y="179069"/>
                </a:moveTo>
                <a:lnTo>
                  <a:pt x="70383" y="185419"/>
                </a:lnTo>
                <a:lnTo>
                  <a:pt x="66789" y="190499"/>
                </a:lnTo>
                <a:lnTo>
                  <a:pt x="61658" y="190499"/>
                </a:lnTo>
                <a:lnTo>
                  <a:pt x="58572" y="195579"/>
                </a:lnTo>
                <a:lnTo>
                  <a:pt x="53428" y="199389"/>
                </a:lnTo>
                <a:lnTo>
                  <a:pt x="51384" y="201929"/>
                </a:lnTo>
                <a:lnTo>
                  <a:pt x="47269" y="205739"/>
                </a:lnTo>
                <a:lnTo>
                  <a:pt x="41617" y="209549"/>
                </a:lnTo>
                <a:lnTo>
                  <a:pt x="38531" y="214629"/>
                </a:lnTo>
                <a:lnTo>
                  <a:pt x="34937" y="215899"/>
                </a:lnTo>
                <a:lnTo>
                  <a:pt x="29978" y="220979"/>
                </a:lnTo>
                <a:lnTo>
                  <a:pt x="24534" y="224789"/>
                </a:lnTo>
                <a:lnTo>
                  <a:pt x="18898" y="228599"/>
                </a:lnTo>
                <a:lnTo>
                  <a:pt x="13360" y="233679"/>
                </a:lnTo>
                <a:lnTo>
                  <a:pt x="8020" y="237489"/>
                </a:lnTo>
                <a:lnTo>
                  <a:pt x="3789" y="243839"/>
                </a:lnTo>
                <a:lnTo>
                  <a:pt x="1003" y="251459"/>
                </a:lnTo>
                <a:lnTo>
                  <a:pt x="0" y="259079"/>
                </a:lnTo>
                <a:lnTo>
                  <a:pt x="2057" y="265429"/>
                </a:lnTo>
                <a:lnTo>
                  <a:pt x="1549" y="274319"/>
                </a:lnTo>
                <a:lnTo>
                  <a:pt x="9258" y="279399"/>
                </a:lnTo>
                <a:lnTo>
                  <a:pt x="13868" y="284479"/>
                </a:lnTo>
                <a:lnTo>
                  <a:pt x="23634" y="289559"/>
                </a:lnTo>
                <a:lnTo>
                  <a:pt x="29794" y="288289"/>
                </a:lnTo>
                <a:lnTo>
                  <a:pt x="39560" y="285749"/>
                </a:lnTo>
                <a:lnTo>
                  <a:pt x="47777" y="283209"/>
                </a:lnTo>
                <a:lnTo>
                  <a:pt x="52400" y="279399"/>
                </a:lnTo>
                <a:lnTo>
                  <a:pt x="60629" y="275589"/>
                </a:lnTo>
                <a:lnTo>
                  <a:pt x="66789" y="269239"/>
                </a:lnTo>
                <a:lnTo>
                  <a:pt x="71412" y="265429"/>
                </a:lnTo>
                <a:lnTo>
                  <a:pt x="78092" y="262889"/>
                </a:lnTo>
                <a:lnTo>
                  <a:pt x="85280" y="259079"/>
                </a:lnTo>
                <a:lnTo>
                  <a:pt x="90423" y="253999"/>
                </a:lnTo>
                <a:lnTo>
                  <a:pt x="95554" y="250189"/>
                </a:lnTo>
                <a:lnTo>
                  <a:pt x="102234" y="245109"/>
                </a:lnTo>
                <a:lnTo>
                  <a:pt x="109943" y="242569"/>
                </a:lnTo>
                <a:lnTo>
                  <a:pt x="118668" y="241299"/>
                </a:lnTo>
                <a:lnTo>
                  <a:pt x="129463" y="232409"/>
                </a:lnTo>
                <a:lnTo>
                  <a:pt x="137680" y="231139"/>
                </a:lnTo>
                <a:lnTo>
                  <a:pt x="142824" y="227329"/>
                </a:lnTo>
                <a:lnTo>
                  <a:pt x="150533" y="224789"/>
                </a:lnTo>
                <a:lnTo>
                  <a:pt x="155663" y="222249"/>
                </a:lnTo>
                <a:lnTo>
                  <a:pt x="164388" y="222249"/>
                </a:lnTo>
                <a:lnTo>
                  <a:pt x="172097" y="218439"/>
                </a:lnTo>
                <a:lnTo>
                  <a:pt x="178777" y="218439"/>
                </a:lnTo>
                <a:lnTo>
                  <a:pt x="188544" y="214629"/>
                </a:lnTo>
                <a:lnTo>
                  <a:pt x="194195" y="214629"/>
                </a:lnTo>
                <a:lnTo>
                  <a:pt x="199847" y="213359"/>
                </a:lnTo>
                <a:lnTo>
                  <a:pt x="210121" y="212089"/>
                </a:lnTo>
                <a:lnTo>
                  <a:pt x="338895" y="212089"/>
                </a:lnTo>
                <a:lnTo>
                  <a:pt x="337527" y="209549"/>
                </a:lnTo>
                <a:lnTo>
                  <a:pt x="333933" y="204469"/>
                </a:lnTo>
                <a:lnTo>
                  <a:pt x="329298" y="200659"/>
                </a:lnTo>
                <a:lnTo>
                  <a:pt x="323239" y="195579"/>
                </a:lnTo>
                <a:lnTo>
                  <a:pt x="318192" y="190499"/>
                </a:lnTo>
                <a:lnTo>
                  <a:pt x="313049" y="185419"/>
                </a:lnTo>
                <a:lnTo>
                  <a:pt x="306704" y="181609"/>
                </a:lnTo>
                <a:lnTo>
                  <a:pt x="304351" y="180339"/>
                </a:lnTo>
                <a:lnTo>
                  <a:pt x="78600" y="180339"/>
                </a:lnTo>
                <a:lnTo>
                  <a:pt x="71412" y="179069"/>
                </a:lnTo>
                <a:close/>
              </a:path>
              <a:path w="357504" h="426719">
                <a:moveTo>
                  <a:pt x="256603" y="66039"/>
                </a:moveTo>
                <a:lnTo>
                  <a:pt x="160096" y="66039"/>
                </a:lnTo>
                <a:lnTo>
                  <a:pt x="165130" y="68579"/>
                </a:lnTo>
                <a:lnTo>
                  <a:pt x="167995" y="72389"/>
                </a:lnTo>
                <a:lnTo>
                  <a:pt x="168459" y="76199"/>
                </a:lnTo>
                <a:lnTo>
                  <a:pt x="166322" y="81279"/>
                </a:lnTo>
                <a:lnTo>
                  <a:pt x="162066" y="87629"/>
                </a:lnTo>
                <a:lnTo>
                  <a:pt x="156171" y="95249"/>
                </a:lnTo>
                <a:lnTo>
                  <a:pt x="151549" y="102869"/>
                </a:lnTo>
                <a:lnTo>
                  <a:pt x="143332" y="109219"/>
                </a:lnTo>
                <a:lnTo>
                  <a:pt x="140766" y="113029"/>
                </a:lnTo>
                <a:lnTo>
                  <a:pt x="136143" y="121919"/>
                </a:lnTo>
                <a:lnTo>
                  <a:pt x="131013" y="123189"/>
                </a:lnTo>
                <a:lnTo>
                  <a:pt x="124840" y="130809"/>
                </a:lnTo>
                <a:lnTo>
                  <a:pt x="119697" y="134619"/>
                </a:lnTo>
                <a:lnTo>
                  <a:pt x="116103" y="138429"/>
                </a:lnTo>
                <a:lnTo>
                  <a:pt x="114058" y="142239"/>
                </a:lnTo>
                <a:lnTo>
                  <a:pt x="111480" y="144779"/>
                </a:lnTo>
                <a:lnTo>
                  <a:pt x="105321" y="149859"/>
                </a:lnTo>
                <a:lnTo>
                  <a:pt x="102742" y="153669"/>
                </a:lnTo>
                <a:lnTo>
                  <a:pt x="97612" y="160019"/>
                </a:lnTo>
                <a:lnTo>
                  <a:pt x="92468" y="163829"/>
                </a:lnTo>
                <a:lnTo>
                  <a:pt x="89903" y="167639"/>
                </a:lnTo>
                <a:lnTo>
                  <a:pt x="83743" y="171449"/>
                </a:lnTo>
                <a:lnTo>
                  <a:pt x="81686" y="173989"/>
                </a:lnTo>
                <a:lnTo>
                  <a:pt x="78600" y="180339"/>
                </a:lnTo>
                <a:lnTo>
                  <a:pt x="304351" y="180339"/>
                </a:lnTo>
                <a:lnTo>
                  <a:pt x="299643" y="177799"/>
                </a:lnTo>
                <a:lnTo>
                  <a:pt x="293404" y="173989"/>
                </a:lnTo>
                <a:lnTo>
                  <a:pt x="287266" y="171449"/>
                </a:lnTo>
                <a:lnTo>
                  <a:pt x="278605" y="168909"/>
                </a:lnTo>
                <a:lnTo>
                  <a:pt x="176733" y="168909"/>
                </a:lnTo>
                <a:lnTo>
                  <a:pt x="173126" y="162559"/>
                </a:lnTo>
                <a:lnTo>
                  <a:pt x="175704" y="156209"/>
                </a:lnTo>
                <a:lnTo>
                  <a:pt x="177749" y="153669"/>
                </a:lnTo>
                <a:lnTo>
                  <a:pt x="181343" y="151129"/>
                </a:lnTo>
                <a:lnTo>
                  <a:pt x="183413" y="147319"/>
                </a:lnTo>
                <a:lnTo>
                  <a:pt x="192658" y="138429"/>
                </a:lnTo>
                <a:lnTo>
                  <a:pt x="196761" y="133349"/>
                </a:lnTo>
                <a:lnTo>
                  <a:pt x="198297" y="130809"/>
                </a:lnTo>
                <a:lnTo>
                  <a:pt x="203949" y="125729"/>
                </a:lnTo>
                <a:lnTo>
                  <a:pt x="206006" y="120649"/>
                </a:lnTo>
                <a:lnTo>
                  <a:pt x="208572" y="118109"/>
                </a:lnTo>
                <a:lnTo>
                  <a:pt x="214744" y="114299"/>
                </a:lnTo>
                <a:lnTo>
                  <a:pt x="217309" y="111759"/>
                </a:lnTo>
                <a:lnTo>
                  <a:pt x="219875" y="107949"/>
                </a:lnTo>
                <a:lnTo>
                  <a:pt x="225526" y="101599"/>
                </a:lnTo>
                <a:lnTo>
                  <a:pt x="227075" y="99059"/>
                </a:lnTo>
                <a:lnTo>
                  <a:pt x="231178" y="95249"/>
                </a:lnTo>
                <a:lnTo>
                  <a:pt x="236829" y="88899"/>
                </a:lnTo>
                <a:lnTo>
                  <a:pt x="241973" y="85089"/>
                </a:lnTo>
                <a:lnTo>
                  <a:pt x="242354" y="81279"/>
                </a:lnTo>
                <a:lnTo>
                  <a:pt x="242481" y="80009"/>
                </a:lnTo>
                <a:lnTo>
                  <a:pt x="247103" y="76199"/>
                </a:lnTo>
                <a:lnTo>
                  <a:pt x="253263" y="69849"/>
                </a:lnTo>
                <a:lnTo>
                  <a:pt x="256603" y="66039"/>
                </a:lnTo>
                <a:close/>
              </a:path>
              <a:path w="357504" h="426719">
                <a:moveTo>
                  <a:pt x="222961" y="160019"/>
                </a:moveTo>
                <a:lnTo>
                  <a:pt x="194714" y="163829"/>
                </a:lnTo>
                <a:lnTo>
                  <a:pt x="186486" y="166369"/>
                </a:lnTo>
                <a:lnTo>
                  <a:pt x="176733" y="168909"/>
                </a:lnTo>
                <a:lnTo>
                  <a:pt x="278605" y="168909"/>
                </a:lnTo>
                <a:lnTo>
                  <a:pt x="274274" y="167639"/>
                </a:lnTo>
                <a:lnTo>
                  <a:pt x="267273" y="166369"/>
                </a:lnTo>
                <a:lnTo>
                  <a:pt x="259693" y="165099"/>
                </a:lnTo>
                <a:lnTo>
                  <a:pt x="251726" y="162559"/>
                </a:lnTo>
                <a:lnTo>
                  <a:pt x="244490" y="162559"/>
                </a:lnTo>
                <a:lnTo>
                  <a:pt x="237348" y="161289"/>
                </a:lnTo>
                <a:lnTo>
                  <a:pt x="230204" y="161289"/>
                </a:lnTo>
                <a:lnTo>
                  <a:pt x="222961" y="160019"/>
                </a:lnTo>
                <a:close/>
              </a:path>
              <a:path w="357504" h="426719">
                <a:moveTo>
                  <a:pt x="80149" y="16509"/>
                </a:moveTo>
                <a:lnTo>
                  <a:pt x="73977" y="16509"/>
                </a:lnTo>
                <a:lnTo>
                  <a:pt x="64223" y="20319"/>
                </a:lnTo>
                <a:lnTo>
                  <a:pt x="61658" y="25399"/>
                </a:lnTo>
                <a:lnTo>
                  <a:pt x="55994" y="31749"/>
                </a:lnTo>
                <a:lnTo>
                  <a:pt x="56514" y="36829"/>
                </a:lnTo>
                <a:lnTo>
                  <a:pt x="54457" y="44449"/>
                </a:lnTo>
                <a:lnTo>
                  <a:pt x="55994" y="54609"/>
                </a:lnTo>
                <a:lnTo>
                  <a:pt x="58572" y="60959"/>
                </a:lnTo>
                <a:lnTo>
                  <a:pt x="62674" y="64769"/>
                </a:lnTo>
                <a:lnTo>
                  <a:pt x="66268" y="71119"/>
                </a:lnTo>
                <a:lnTo>
                  <a:pt x="71920" y="74929"/>
                </a:lnTo>
                <a:lnTo>
                  <a:pt x="83223" y="73659"/>
                </a:lnTo>
                <a:lnTo>
                  <a:pt x="97159" y="73659"/>
                </a:lnTo>
                <a:lnTo>
                  <a:pt x="113029" y="71119"/>
                </a:lnTo>
                <a:lnTo>
                  <a:pt x="120703" y="71119"/>
                </a:lnTo>
                <a:lnTo>
                  <a:pt x="135279" y="68579"/>
                </a:lnTo>
                <a:lnTo>
                  <a:pt x="141795" y="67309"/>
                </a:lnTo>
                <a:lnTo>
                  <a:pt x="152461" y="66039"/>
                </a:lnTo>
                <a:lnTo>
                  <a:pt x="256603" y="66039"/>
                </a:lnTo>
                <a:lnTo>
                  <a:pt x="259943" y="62229"/>
                </a:lnTo>
                <a:lnTo>
                  <a:pt x="262521" y="55879"/>
                </a:lnTo>
                <a:lnTo>
                  <a:pt x="269189" y="48259"/>
                </a:lnTo>
                <a:lnTo>
                  <a:pt x="270738" y="43179"/>
                </a:lnTo>
                <a:lnTo>
                  <a:pt x="270738" y="33019"/>
                </a:lnTo>
                <a:lnTo>
                  <a:pt x="269856" y="26669"/>
                </a:lnTo>
                <a:lnTo>
                  <a:pt x="267530" y="20319"/>
                </a:lnTo>
                <a:lnTo>
                  <a:pt x="266707" y="19049"/>
                </a:lnTo>
                <a:lnTo>
                  <a:pt x="86309" y="19049"/>
                </a:lnTo>
                <a:lnTo>
                  <a:pt x="80149" y="16509"/>
                </a:lnTo>
                <a:close/>
              </a:path>
              <a:path w="357504" h="426719">
                <a:moveTo>
                  <a:pt x="91452" y="13969"/>
                </a:moveTo>
                <a:lnTo>
                  <a:pt x="86309" y="19049"/>
                </a:lnTo>
                <a:lnTo>
                  <a:pt x="266707" y="19049"/>
                </a:lnTo>
                <a:lnTo>
                  <a:pt x="264239" y="15239"/>
                </a:lnTo>
                <a:lnTo>
                  <a:pt x="101714" y="15239"/>
                </a:lnTo>
                <a:lnTo>
                  <a:pt x="91452" y="13969"/>
                </a:lnTo>
                <a:close/>
              </a:path>
              <a:path w="357504" h="426719">
                <a:moveTo>
                  <a:pt x="117132" y="12699"/>
                </a:moveTo>
                <a:lnTo>
                  <a:pt x="112509" y="13969"/>
                </a:lnTo>
                <a:lnTo>
                  <a:pt x="101714" y="15239"/>
                </a:lnTo>
                <a:lnTo>
                  <a:pt x="123812" y="15239"/>
                </a:lnTo>
                <a:lnTo>
                  <a:pt x="117132" y="12699"/>
                </a:lnTo>
                <a:close/>
              </a:path>
              <a:path w="357504" h="426719">
                <a:moveTo>
                  <a:pt x="219367" y="0"/>
                </a:moveTo>
                <a:lnTo>
                  <a:pt x="214744" y="1269"/>
                </a:lnTo>
                <a:lnTo>
                  <a:pt x="205498" y="1269"/>
                </a:lnTo>
                <a:lnTo>
                  <a:pt x="199326" y="3809"/>
                </a:lnTo>
                <a:lnTo>
                  <a:pt x="192138" y="5079"/>
                </a:lnTo>
                <a:lnTo>
                  <a:pt x="185458" y="6349"/>
                </a:lnTo>
                <a:lnTo>
                  <a:pt x="179298" y="6349"/>
                </a:lnTo>
                <a:lnTo>
                  <a:pt x="171589" y="7619"/>
                </a:lnTo>
                <a:lnTo>
                  <a:pt x="167995" y="8889"/>
                </a:lnTo>
                <a:lnTo>
                  <a:pt x="159257" y="8889"/>
                </a:lnTo>
                <a:lnTo>
                  <a:pt x="150012" y="10159"/>
                </a:lnTo>
                <a:lnTo>
                  <a:pt x="142824" y="11429"/>
                </a:lnTo>
                <a:lnTo>
                  <a:pt x="138188" y="11429"/>
                </a:lnTo>
                <a:lnTo>
                  <a:pt x="129463" y="13969"/>
                </a:lnTo>
                <a:lnTo>
                  <a:pt x="123812" y="15239"/>
                </a:lnTo>
                <a:lnTo>
                  <a:pt x="264239" y="15239"/>
                </a:lnTo>
                <a:lnTo>
                  <a:pt x="260464" y="8889"/>
                </a:lnTo>
                <a:lnTo>
                  <a:pt x="255243" y="5079"/>
                </a:lnTo>
                <a:lnTo>
                  <a:pt x="249931" y="2539"/>
                </a:lnTo>
                <a:lnTo>
                  <a:pt x="226047" y="2539"/>
                </a:lnTo>
                <a:lnTo>
                  <a:pt x="219367" y="0"/>
                </a:lnTo>
                <a:close/>
              </a:path>
              <a:path w="357504" h="426719">
                <a:moveTo>
                  <a:pt x="243849" y="0"/>
                </a:moveTo>
                <a:lnTo>
                  <a:pt x="228612" y="0"/>
                </a:lnTo>
                <a:lnTo>
                  <a:pt x="226047" y="2539"/>
                </a:lnTo>
                <a:lnTo>
                  <a:pt x="249931" y="2539"/>
                </a:lnTo>
                <a:lnTo>
                  <a:pt x="243849" y="0"/>
                </a:lnTo>
                <a:close/>
              </a:path>
            </a:pathLst>
          </a:custGeom>
          <a:solidFill>
            <a:srgbClr val="754C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939086" y="1543860"/>
            <a:ext cx="480059" cy="477520"/>
          </a:xfrm>
          <a:custGeom>
            <a:avLst/>
            <a:gdLst/>
            <a:ahLst/>
            <a:cxnLst/>
            <a:rect l="l" t="t" r="r" b="b"/>
            <a:pathLst>
              <a:path w="480060" h="477519">
                <a:moveTo>
                  <a:pt x="341630" y="112509"/>
                </a:moveTo>
                <a:lnTo>
                  <a:pt x="334949" y="114553"/>
                </a:lnTo>
                <a:lnTo>
                  <a:pt x="326212" y="116624"/>
                </a:lnTo>
                <a:lnTo>
                  <a:pt x="319544" y="120218"/>
                </a:lnTo>
                <a:lnTo>
                  <a:pt x="314413" y="122262"/>
                </a:lnTo>
                <a:lnTo>
                  <a:pt x="310286" y="127406"/>
                </a:lnTo>
                <a:lnTo>
                  <a:pt x="302069" y="135115"/>
                </a:lnTo>
                <a:lnTo>
                  <a:pt x="303957" y="140766"/>
                </a:lnTo>
                <a:lnTo>
                  <a:pt x="304071" y="146887"/>
                </a:lnTo>
                <a:lnTo>
                  <a:pt x="306760" y="152258"/>
                </a:lnTo>
                <a:lnTo>
                  <a:pt x="310704" y="157532"/>
                </a:lnTo>
                <a:lnTo>
                  <a:pt x="314413" y="162852"/>
                </a:lnTo>
                <a:lnTo>
                  <a:pt x="319544" y="167982"/>
                </a:lnTo>
                <a:lnTo>
                  <a:pt x="320052" y="171589"/>
                </a:lnTo>
                <a:lnTo>
                  <a:pt x="324675" y="174663"/>
                </a:lnTo>
                <a:lnTo>
                  <a:pt x="328269" y="178777"/>
                </a:lnTo>
                <a:lnTo>
                  <a:pt x="331876" y="180835"/>
                </a:lnTo>
                <a:lnTo>
                  <a:pt x="333933" y="186486"/>
                </a:lnTo>
                <a:lnTo>
                  <a:pt x="335470" y="191109"/>
                </a:lnTo>
                <a:lnTo>
                  <a:pt x="339572" y="194182"/>
                </a:lnTo>
                <a:lnTo>
                  <a:pt x="343166" y="198297"/>
                </a:lnTo>
                <a:lnTo>
                  <a:pt x="345732" y="202920"/>
                </a:lnTo>
                <a:lnTo>
                  <a:pt x="346760" y="206006"/>
                </a:lnTo>
                <a:lnTo>
                  <a:pt x="351396" y="210629"/>
                </a:lnTo>
                <a:lnTo>
                  <a:pt x="356019" y="215772"/>
                </a:lnTo>
                <a:lnTo>
                  <a:pt x="359092" y="220383"/>
                </a:lnTo>
                <a:lnTo>
                  <a:pt x="360121" y="222961"/>
                </a:lnTo>
                <a:lnTo>
                  <a:pt x="360121" y="226555"/>
                </a:lnTo>
                <a:lnTo>
                  <a:pt x="364744" y="232206"/>
                </a:lnTo>
                <a:lnTo>
                  <a:pt x="367830" y="235800"/>
                </a:lnTo>
                <a:lnTo>
                  <a:pt x="371820" y="241765"/>
                </a:lnTo>
                <a:lnTo>
                  <a:pt x="375473" y="248837"/>
                </a:lnTo>
                <a:lnTo>
                  <a:pt x="379029" y="255814"/>
                </a:lnTo>
                <a:lnTo>
                  <a:pt x="382727" y="261492"/>
                </a:lnTo>
                <a:lnTo>
                  <a:pt x="385305" y="269189"/>
                </a:lnTo>
                <a:lnTo>
                  <a:pt x="392493" y="275869"/>
                </a:lnTo>
                <a:lnTo>
                  <a:pt x="395566" y="279463"/>
                </a:lnTo>
                <a:lnTo>
                  <a:pt x="398653" y="284606"/>
                </a:lnTo>
                <a:lnTo>
                  <a:pt x="404825" y="288201"/>
                </a:lnTo>
                <a:lnTo>
                  <a:pt x="415086" y="287172"/>
                </a:lnTo>
                <a:lnTo>
                  <a:pt x="425892" y="287172"/>
                </a:lnTo>
                <a:lnTo>
                  <a:pt x="428967" y="285127"/>
                </a:lnTo>
                <a:lnTo>
                  <a:pt x="437184" y="277926"/>
                </a:lnTo>
                <a:lnTo>
                  <a:pt x="443865" y="275361"/>
                </a:lnTo>
                <a:lnTo>
                  <a:pt x="447459" y="263537"/>
                </a:lnTo>
                <a:lnTo>
                  <a:pt x="446430" y="256349"/>
                </a:lnTo>
                <a:lnTo>
                  <a:pt x="444373" y="246583"/>
                </a:lnTo>
                <a:lnTo>
                  <a:pt x="443865" y="238886"/>
                </a:lnTo>
                <a:lnTo>
                  <a:pt x="439242" y="232206"/>
                </a:lnTo>
                <a:lnTo>
                  <a:pt x="436676" y="229641"/>
                </a:lnTo>
                <a:lnTo>
                  <a:pt x="435635" y="220903"/>
                </a:lnTo>
                <a:lnTo>
                  <a:pt x="431533" y="218338"/>
                </a:lnTo>
                <a:lnTo>
                  <a:pt x="427939" y="213715"/>
                </a:lnTo>
                <a:lnTo>
                  <a:pt x="423824" y="208064"/>
                </a:lnTo>
                <a:lnTo>
                  <a:pt x="423824" y="204457"/>
                </a:lnTo>
                <a:lnTo>
                  <a:pt x="419214" y="197789"/>
                </a:lnTo>
                <a:lnTo>
                  <a:pt x="419722" y="195732"/>
                </a:lnTo>
                <a:lnTo>
                  <a:pt x="415086" y="191109"/>
                </a:lnTo>
                <a:lnTo>
                  <a:pt x="410464" y="188544"/>
                </a:lnTo>
                <a:lnTo>
                  <a:pt x="410464" y="184429"/>
                </a:lnTo>
                <a:lnTo>
                  <a:pt x="405853" y="177749"/>
                </a:lnTo>
                <a:lnTo>
                  <a:pt x="404825" y="173647"/>
                </a:lnTo>
                <a:lnTo>
                  <a:pt x="399681" y="171589"/>
                </a:lnTo>
                <a:lnTo>
                  <a:pt x="396595" y="164909"/>
                </a:lnTo>
                <a:lnTo>
                  <a:pt x="393001" y="157708"/>
                </a:lnTo>
                <a:lnTo>
                  <a:pt x="390944" y="156171"/>
                </a:lnTo>
                <a:lnTo>
                  <a:pt x="386334" y="152577"/>
                </a:lnTo>
                <a:lnTo>
                  <a:pt x="382206" y="149491"/>
                </a:lnTo>
                <a:lnTo>
                  <a:pt x="381177" y="144868"/>
                </a:lnTo>
                <a:lnTo>
                  <a:pt x="376047" y="140766"/>
                </a:lnTo>
                <a:lnTo>
                  <a:pt x="372452" y="137680"/>
                </a:lnTo>
                <a:lnTo>
                  <a:pt x="366293" y="132537"/>
                </a:lnTo>
                <a:lnTo>
                  <a:pt x="364744" y="129463"/>
                </a:lnTo>
                <a:lnTo>
                  <a:pt x="358063" y="126898"/>
                </a:lnTo>
                <a:lnTo>
                  <a:pt x="358063" y="120726"/>
                </a:lnTo>
                <a:lnTo>
                  <a:pt x="351396" y="118668"/>
                </a:lnTo>
                <a:lnTo>
                  <a:pt x="344703" y="116103"/>
                </a:lnTo>
                <a:lnTo>
                  <a:pt x="341630" y="112509"/>
                </a:lnTo>
                <a:close/>
              </a:path>
              <a:path w="480060" h="477519">
                <a:moveTo>
                  <a:pt x="425892" y="287172"/>
                </a:moveTo>
                <a:lnTo>
                  <a:pt x="415086" y="287172"/>
                </a:lnTo>
                <a:lnTo>
                  <a:pt x="424345" y="288201"/>
                </a:lnTo>
                <a:lnTo>
                  <a:pt x="425892" y="287172"/>
                </a:lnTo>
                <a:close/>
              </a:path>
              <a:path w="480060" h="477519">
                <a:moveTo>
                  <a:pt x="414380" y="127914"/>
                </a:moveTo>
                <a:lnTo>
                  <a:pt x="407390" y="127914"/>
                </a:lnTo>
                <a:lnTo>
                  <a:pt x="412521" y="129463"/>
                </a:lnTo>
                <a:lnTo>
                  <a:pt x="414380" y="127914"/>
                </a:lnTo>
                <a:close/>
              </a:path>
              <a:path w="480060" h="477519">
                <a:moveTo>
                  <a:pt x="361657" y="39560"/>
                </a:moveTo>
                <a:lnTo>
                  <a:pt x="357047" y="41617"/>
                </a:lnTo>
                <a:lnTo>
                  <a:pt x="352425" y="46240"/>
                </a:lnTo>
                <a:lnTo>
                  <a:pt x="345732" y="51371"/>
                </a:lnTo>
                <a:lnTo>
                  <a:pt x="345266" y="57022"/>
                </a:lnTo>
                <a:lnTo>
                  <a:pt x="345224" y="60617"/>
                </a:lnTo>
                <a:lnTo>
                  <a:pt x="347281" y="65760"/>
                </a:lnTo>
                <a:lnTo>
                  <a:pt x="349338" y="68833"/>
                </a:lnTo>
                <a:lnTo>
                  <a:pt x="351396" y="74498"/>
                </a:lnTo>
                <a:lnTo>
                  <a:pt x="356234" y="80299"/>
                </a:lnTo>
                <a:lnTo>
                  <a:pt x="360446" y="85474"/>
                </a:lnTo>
                <a:lnTo>
                  <a:pt x="364756" y="90168"/>
                </a:lnTo>
                <a:lnTo>
                  <a:pt x="369887" y="94526"/>
                </a:lnTo>
                <a:lnTo>
                  <a:pt x="373771" y="99478"/>
                </a:lnTo>
                <a:lnTo>
                  <a:pt x="378234" y="104478"/>
                </a:lnTo>
                <a:lnTo>
                  <a:pt x="382892" y="109765"/>
                </a:lnTo>
                <a:lnTo>
                  <a:pt x="387362" y="115582"/>
                </a:lnTo>
                <a:lnTo>
                  <a:pt x="394030" y="121754"/>
                </a:lnTo>
                <a:lnTo>
                  <a:pt x="400189" y="128435"/>
                </a:lnTo>
                <a:lnTo>
                  <a:pt x="407390" y="127914"/>
                </a:lnTo>
                <a:lnTo>
                  <a:pt x="414380" y="127914"/>
                </a:lnTo>
                <a:lnTo>
                  <a:pt x="418693" y="124320"/>
                </a:lnTo>
                <a:lnTo>
                  <a:pt x="422287" y="121234"/>
                </a:lnTo>
                <a:lnTo>
                  <a:pt x="426402" y="119189"/>
                </a:lnTo>
                <a:lnTo>
                  <a:pt x="431012" y="109943"/>
                </a:lnTo>
                <a:lnTo>
                  <a:pt x="428967" y="106337"/>
                </a:lnTo>
                <a:lnTo>
                  <a:pt x="428967" y="101206"/>
                </a:lnTo>
                <a:lnTo>
                  <a:pt x="422808" y="90423"/>
                </a:lnTo>
                <a:lnTo>
                  <a:pt x="420243" y="84251"/>
                </a:lnTo>
                <a:lnTo>
                  <a:pt x="414058" y="79628"/>
                </a:lnTo>
                <a:lnTo>
                  <a:pt x="410984" y="72428"/>
                </a:lnTo>
                <a:lnTo>
                  <a:pt x="405333" y="67297"/>
                </a:lnTo>
                <a:lnTo>
                  <a:pt x="402259" y="64731"/>
                </a:lnTo>
                <a:lnTo>
                  <a:pt x="394030" y="57022"/>
                </a:lnTo>
                <a:lnTo>
                  <a:pt x="389407" y="50342"/>
                </a:lnTo>
                <a:lnTo>
                  <a:pt x="382727" y="43662"/>
                </a:lnTo>
                <a:lnTo>
                  <a:pt x="377075" y="41097"/>
                </a:lnTo>
                <a:lnTo>
                  <a:pt x="367830" y="40068"/>
                </a:lnTo>
                <a:lnTo>
                  <a:pt x="361657" y="39560"/>
                </a:lnTo>
                <a:close/>
              </a:path>
              <a:path w="480060" h="477519">
                <a:moveTo>
                  <a:pt x="426910" y="0"/>
                </a:moveTo>
                <a:lnTo>
                  <a:pt x="418693" y="507"/>
                </a:lnTo>
                <a:lnTo>
                  <a:pt x="411492" y="507"/>
                </a:lnTo>
                <a:lnTo>
                  <a:pt x="409956" y="2578"/>
                </a:lnTo>
                <a:lnTo>
                  <a:pt x="403288" y="5143"/>
                </a:lnTo>
                <a:lnTo>
                  <a:pt x="400189" y="8737"/>
                </a:lnTo>
                <a:lnTo>
                  <a:pt x="395058" y="11823"/>
                </a:lnTo>
                <a:lnTo>
                  <a:pt x="396087" y="19519"/>
                </a:lnTo>
                <a:lnTo>
                  <a:pt x="395058" y="23113"/>
                </a:lnTo>
                <a:lnTo>
                  <a:pt x="397624" y="28257"/>
                </a:lnTo>
                <a:lnTo>
                  <a:pt x="401739" y="32880"/>
                </a:lnTo>
                <a:lnTo>
                  <a:pt x="407085" y="37951"/>
                </a:lnTo>
                <a:lnTo>
                  <a:pt x="411757" y="43411"/>
                </a:lnTo>
                <a:lnTo>
                  <a:pt x="416046" y="48485"/>
                </a:lnTo>
                <a:lnTo>
                  <a:pt x="420243" y="52400"/>
                </a:lnTo>
                <a:lnTo>
                  <a:pt x="423316" y="57022"/>
                </a:lnTo>
                <a:lnTo>
                  <a:pt x="426910" y="62153"/>
                </a:lnTo>
                <a:lnTo>
                  <a:pt x="429475" y="63182"/>
                </a:lnTo>
                <a:lnTo>
                  <a:pt x="431012" y="69862"/>
                </a:lnTo>
                <a:lnTo>
                  <a:pt x="437705" y="72948"/>
                </a:lnTo>
                <a:lnTo>
                  <a:pt x="440778" y="76542"/>
                </a:lnTo>
                <a:lnTo>
                  <a:pt x="446430" y="82715"/>
                </a:lnTo>
                <a:lnTo>
                  <a:pt x="450532" y="87845"/>
                </a:lnTo>
                <a:lnTo>
                  <a:pt x="459790" y="85788"/>
                </a:lnTo>
                <a:lnTo>
                  <a:pt x="466383" y="85788"/>
                </a:lnTo>
                <a:lnTo>
                  <a:pt x="472122" y="83743"/>
                </a:lnTo>
                <a:lnTo>
                  <a:pt x="474687" y="79628"/>
                </a:lnTo>
                <a:lnTo>
                  <a:pt x="478802" y="75514"/>
                </a:lnTo>
                <a:lnTo>
                  <a:pt x="479818" y="70891"/>
                </a:lnTo>
                <a:lnTo>
                  <a:pt x="479818" y="54978"/>
                </a:lnTo>
                <a:lnTo>
                  <a:pt x="476745" y="52400"/>
                </a:lnTo>
                <a:lnTo>
                  <a:pt x="472122" y="43154"/>
                </a:lnTo>
                <a:lnTo>
                  <a:pt x="465950" y="34416"/>
                </a:lnTo>
                <a:lnTo>
                  <a:pt x="460298" y="29794"/>
                </a:lnTo>
                <a:lnTo>
                  <a:pt x="456704" y="25692"/>
                </a:lnTo>
                <a:lnTo>
                  <a:pt x="451561" y="22605"/>
                </a:lnTo>
                <a:lnTo>
                  <a:pt x="446938" y="16954"/>
                </a:lnTo>
                <a:lnTo>
                  <a:pt x="440270" y="9245"/>
                </a:lnTo>
                <a:lnTo>
                  <a:pt x="433070" y="2578"/>
                </a:lnTo>
                <a:lnTo>
                  <a:pt x="426910" y="0"/>
                </a:lnTo>
                <a:close/>
              </a:path>
              <a:path w="480060" h="477519">
                <a:moveTo>
                  <a:pt x="466383" y="85788"/>
                </a:moveTo>
                <a:lnTo>
                  <a:pt x="459790" y="85788"/>
                </a:lnTo>
                <a:lnTo>
                  <a:pt x="464921" y="86309"/>
                </a:lnTo>
                <a:lnTo>
                  <a:pt x="466383" y="85788"/>
                </a:lnTo>
                <a:close/>
              </a:path>
              <a:path w="480060" h="477519">
                <a:moveTo>
                  <a:pt x="210121" y="472173"/>
                </a:moveTo>
                <a:lnTo>
                  <a:pt x="146926" y="472173"/>
                </a:lnTo>
                <a:lnTo>
                  <a:pt x="154635" y="474713"/>
                </a:lnTo>
                <a:lnTo>
                  <a:pt x="159258" y="475983"/>
                </a:lnTo>
                <a:lnTo>
                  <a:pt x="166966" y="477253"/>
                </a:lnTo>
                <a:lnTo>
                  <a:pt x="171069" y="477253"/>
                </a:lnTo>
                <a:lnTo>
                  <a:pt x="178269" y="475983"/>
                </a:lnTo>
                <a:lnTo>
                  <a:pt x="194049" y="475983"/>
                </a:lnTo>
                <a:lnTo>
                  <a:pt x="201456" y="474713"/>
                </a:lnTo>
                <a:lnTo>
                  <a:pt x="210121" y="472173"/>
                </a:lnTo>
                <a:close/>
              </a:path>
              <a:path w="480060" h="477519">
                <a:moveTo>
                  <a:pt x="194049" y="475983"/>
                </a:moveTo>
                <a:lnTo>
                  <a:pt x="178269" y="475983"/>
                </a:lnTo>
                <a:lnTo>
                  <a:pt x="186641" y="477253"/>
                </a:lnTo>
                <a:lnTo>
                  <a:pt x="194049" y="475983"/>
                </a:lnTo>
                <a:close/>
              </a:path>
              <a:path w="480060" h="477519">
                <a:moveTo>
                  <a:pt x="150065" y="415023"/>
                </a:moveTo>
                <a:lnTo>
                  <a:pt x="140766" y="415023"/>
                </a:lnTo>
                <a:lnTo>
                  <a:pt x="131508" y="416293"/>
                </a:lnTo>
                <a:lnTo>
                  <a:pt x="128435" y="422643"/>
                </a:lnTo>
                <a:lnTo>
                  <a:pt x="123304" y="425183"/>
                </a:lnTo>
                <a:lnTo>
                  <a:pt x="118668" y="431533"/>
                </a:lnTo>
                <a:lnTo>
                  <a:pt x="117132" y="436613"/>
                </a:lnTo>
                <a:lnTo>
                  <a:pt x="116698" y="442963"/>
                </a:lnTo>
                <a:lnTo>
                  <a:pt x="116611" y="444233"/>
                </a:lnTo>
                <a:lnTo>
                  <a:pt x="115074" y="453123"/>
                </a:lnTo>
                <a:lnTo>
                  <a:pt x="117640" y="458203"/>
                </a:lnTo>
                <a:lnTo>
                  <a:pt x="123304" y="463283"/>
                </a:lnTo>
                <a:lnTo>
                  <a:pt x="128435" y="467093"/>
                </a:lnTo>
                <a:lnTo>
                  <a:pt x="131508" y="472173"/>
                </a:lnTo>
                <a:lnTo>
                  <a:pt x="214744" y="472173"/>
                </a:lnTo>
                <a:lnTo>
                  <a:pt x="221932" y="468363"/>
                </a:lnTo>
                <a:lnTo>
                  <a:pt x="225018" y="467093"/>
                </a:lnTo>
                <a:lnTo>
                  <a:pt x="227584" y="464553"/>
                </a:lnTo>
                <a:lnTo>
                  <a:pt x="234772" y="460743"/>
                </a:lnTo>
                <a:lnTo>
                  <a:pt x="241960" y="455663"/>
                </a:lnTo>
                <a:lnTo>
                  <a:pt x="246087" y="449313"/>
                </a:lnTo>
                <a:lnTo>
                  <a:pt x="250698" y="444233"/>
                </a:lnTo>
                <a:lnTo>
                  <a:pt x="255841" y="442963"/>
                </a:lnTo>
                <a:lnTo>
                  <a:pt x="256857" y="435343"/>
                </a:lnTo>
                <a:lnTo>
                  <a:pt x="259422" y="428993"/>
                </a:lnTo>
                <a:lnTo>
                  <a:pt x="263550" y="425183"/>
                </a:lnTo>
                <a:lnTo>
                  <a:pt x="263550" y="418833"/>
                </a:lnTo>
                <a:lnTo>
                  <a:pt x="264063" y="417563"/>
                </a:lnTo>
                <a:lnTo>
                  <a:pt x="168291" y="417563"/>
                </a:lnTo>
                <a:lnTo>
                  <a:pt x="150065" y="415023"/>
                </a:lnTo>
                <a:close/>
              </a:path>
              <a:path w="480060" h="477519">
                <a:moveTo>
                  <a:pt x="159137" y="224523"/>
                </a:moveTo>
                <a:lnTo>
                  <a:pt x="77571" y="224523"/>
                </a:lnTo>
                <a:lnTo>
                  <a:pt x="81767" y="225793"/>
                </a:lnTo>
                <a:lnTo>
                  <a:pt x="85726" y="229603"/>
                </a:lnTo>
                <a:lnTo>
                  <a:pt x="88049" y="234683"/>
                </a:lnTo>
                <a:lnTo>
                  <a:pt x="87337" y="243573"/>
                </a:lnTo>
                <a:lnTo>
                  <a:pt x="84264" y="255003"/>
                </a:lnTo>
                <a:lnTo>
                  <a:pt x="80657" y="260083"/>
                </a:lnTo>
                <a:lnTo>
                  <a:pt x="80137" y="266433"/>
                </a:lnTo>
                <a:lnTo>
                  <a:pt x="79108" y="271513"/>
                </a:lnTo>
                <a:lnTo>
                  <a:pt x="77571" y="281673"/>
                </a:lnTo>
                <a:lnTo>
                  <a:pt x="72948" y="289293"/>
                </a:lnTo>
                <a:lnTo>
                  <a:pt x="71412" y="298183"/>
                </a:lnTo>
                <a:lnTo>
                  <a:pt x="66789" y="304533"/>
                </a:lnTo>
                <a:lnTo>
                  <a:pt x="65239" y="312153"/>
                </a:lnTo>
                <a:lnTo>
                  <a:pt x="64211" y="318503"/>
                </a:lnTo>
                <a:lnTo>
                  <a:pt x="59080" y="324853"/>
                </a:lnTo>
                <a:lnTo>
                  <a:pt x="56515" y="335013"/>
                </a:lnTo>
                <a:lnTo>
                  <a:pt x="52920" y="340093"/>
                </a:lnTo>
                <a:lnTo>
                  <a:pt x="48806" y="351523"/>
                </a:lnTo>
                <a:lnTo>
                  <a:pt x="47256" y="356603"/>
                </a:lnTo>
                <a:lnTo>
                  <a:pt x="44691" y="361683"/>
                </a:lnTo>
                <a:lnTo>
                  <a:pt x="39039" y="371843"/>
                </a:lnTo>
                <a:lnTo>
                  <a:pt x="37503" y="378193"/>
                </a:lnTo>
                <a:lnTo>
                  <a:pt x="32372" y="383273"/>
                </a:lnTo>
                <a:lnTo>
                  <a:pt x="27736" y="393433"/>
                </a:lnTo>
                <a:lnTo>
                  <a:pt x="26708" y="399783"/>
                </a:lnTo>
                <a:lnTo>
                  <a:pt x="24663" y="406133"/>
                </a:lnTo>
                <a:lnTo>
                  <a:pt x="16954" y="413753"/>
                </a:lnTo>
                <a:lnTo>
                  <a:pt x="14909" y="421373"/>
                </a:lnTo>
                <a:lnTo>
                  <a:pt x="13881" y="423913"/>
                </a:lnTo>
                <a:lnTo>
                  <a:pt x="11811" y="431533"/>
                </a:lnTo>
                <a:lnTo>
                  <a:pt x="10274" y="437883"/>
                </a:lnTo>
                <a:lnTo>
                  <a:pt x="11303" y="445503"/>
                </a:lnTo>
                <a:lnTo>
                  <a:pt x="11811" y="453123"/>
                </a:lnTo>
                <a:lnTo>
                  <a:pt x="19519" y="456933"/>
                </a:lnTo>
                <a:lnTo>
                  <a:pt x="24142" y="463283"/>
                </a:lnTo>
                <a:lnTo>
                  <a:pt x="34429" y="464553"/>
                </a:lnTo>
                <a:lnTo>
                  <a:pt x="48107" y="464553"/>
                </a:lnTo>
                <a:lnTo>
                  <a:pt x="54649" y="462013"/>
                </a:lnTo>
                <a:lnTo>
                  <a:pt x="74691" y="436613"/>
                </a:lnTo>
                <a:lnTo>
                  <a:pt x="79108" y="430263"/>
                </a:lnTo>
                <a:lnTo>
                  <a:pt x="81978" y="423913"/>
                </a:lnTo>
                <a:lnTo>
                  <a:pt x="84704" y="417563"/>
                </a:lnTo>
                <a:lnTo>
                  <a:pt x="87718" y="409943"/>
                </a:lnTo>
                <a:lnTo>
                  <a:pt x="91452" y="403593"/>
                </a:lnTo>
                <a:lnTo>
                  <a:pt x="105093" y="370573"/>
                </a:lnTo>
                <a:lnTo>
                  <a:pt x="108269" y="364223"/>
                </a:lnTo>
                <a:lnTo>
                  <a:pt x="111637" y="357873"/>
                </a:lnTo>
                <a:lnTo>
                  <a:pt x="114046" y="351523"/>
                </a:lnTo>
                <a:lnTo>
                  <a:pt x="116592" y="343903"/>
                </a:lnTo>
                <a:lnTo>
                  <a:pt x="119380" y="338823"/>
                </a:lnTo>
                <a:lnTo>
                  <a:pt x="122072" y="332473"/>
                </a:lnTo>
                <a:lnTo>
                  <a:pt x="124333" y="324853"/>
                </a:lnTo>
                <a:lnTo>
                  <a:pt x="125996" y="318503"/>
                </a:lnTo>
                <a:lnTo>
                  <a:pt x="128047" y="310883"/>
                </a:lnTo>
                <a:lnTo>
                  <a:pt x="130680" y="303263"/>
                </a:lnTo>
                <a:lnTo>
                  <a:pt x="134086" y="296913"/>
                </a:lnTo>
                <a:lnTo>
                  <a:pt x="135674" y="290563"/>
                </a:lnTo>
                <a:lnTo>
                  <a:pt x="137937" y="284213"/>
                </a:lnTo>
                <a:lnTo>
                  <a:pt x="140587" y="277863"/>
                </a:lnTo>
                <a:lnTo>
                  <a:pt x="143332" y="270243"/>
                </a:lnTo>
                <a:lnTo>
                  <a:pt x="144360" y="263893"/>
                </a:lnTo>
                <a:lnTo>
                  <a:pt x="147434" y="260083"/>
                </a:lnTo>
                <a:lnTo>
                  <a:pt x="147955" y="255003"/>
                </a:lnTo>
                <a:lnTo>
                  <a:pt x="148983" y="251193"/>
                </a:lnTo>
                <a:lnTo>
                  <a:pt x="150012" y="244843"/>
                </a:lnTo>
                <a:lnTo>
                  <a:pt x="154635" y="234683"/>
                </a:lnTo>
                <a:lnTo>
                  <a:pt x="157213" y="228333"/>
                </a:lnTo>
                <a:lnTo>
                  <a:pt x="159137" y="224523"/>
                </a:lnTo>
                <a:close/>
              </a:path>
              <a:path w="480060" h="477519">
                <a:moveTo>
                  <a:pt x="278707" y="214363"/>
                </a:moveTo>
                <a:lnTo>
                  <a:pt x="177749" y="214363"/>
                </a:lnTo>
                <a:lnTo>
                  <a:pt x="187502" y="215633"/>
                </a:lnTo>
                <a:lnTo>
                  <a:pt x="198593" y="216903"/>
                </a:lnTo>
                <a:lnTo>
                  <a:pt x="207225" y="219443"/>
                </a:lnTo>
                <a:lnTo>
                  <a:pt x="213448" y="221983"/>
                </a:lnTo>
                <a:lnTo>
                  <a:pt x="217309" y="225793"/>
                </a:lnTo>
                <a:lnTo>
                  <a:pt x="219875" y="233413"/>
                </a:lnTo>
                <a:lnTo>
                  <a:pt x="224497" y="241033"/>
                </a:lnTo>
                <a:lnTo>
                  <a:pt x="223977" y="247383"/>
                </a:lnTo>
                <a:lnTo>
                  <a:pt x="223977" y="257543"/>
                </a:lnTo>
                <a:lnTo>
                  <a:pt x="225539" y="263893"/>
                </a:lnTo>
                <a:lnTo>
                  <a:pt x="224671" y="270243"/>
                </a:lnTo>
                <a:lnTo>
                  <a:pt x="224560" y="279133"/>
                </a:lnTo>
                <a:lnTo>
                  <a:pt x="223797" y="285483"/>
                </a:lnTo>
                <a:lnTo>
                  <a:pt x="223128" y="293103"/>
                </a:lnTo>
                <a:lnTo>
                  <a:pt x="223213" y="295643"/>
                </a:lnTo>
                <a:lnTo>
                  <a:pt x="223298" y="298183"/>
                </a:lnTo>
                <a:lnTo>
                  <a:pt x="223410" y="304533"/>
                </a:lnTo>
                <a:lnTo>
                  <a:pt x="223118" y="310883"/>
                </a:lnTo>
                <a:lnTo>
                  <a:pt x="223060" y="312153"/>
                </a:lnTo>
                <a:lnTo>
                  <a:pt x="222121" y="321043"/>
                </a:lnTo>
                <a:lnTo>
                  <a:pt x="221084" y="329933"/>
                </a:lnTo>
                <a:lnTo>
                  <a:pt x="220470" y="338823"/>
                </a:lnTo>
                <a:lnTo>
                  <a:pt x="220383" y="340093"/>
                </a:lnTo>
                <a:lnTo>
                  <a:pt x="218338" y="348983"/>
                </a:lnTo>
                <a:lnTo>
                  <a:pt x="216281" y="354063"/>
                </a:lnTo>
                <a:lnTo>
                  <a:pt x="217309" y="359143"/>
                </a:lnTo>
                <a:lnTo>
                  <a:pt x="214223" y="366763"/>
                </a:lnTo>
                <a:lnTo>
                  <a:pt x="212686" y="373113"/>
                </a:lnTo>
                <a:lnTo>
                  <a:pt x="213715" y="375653"/>
                </a:lnTo>
                <a:lnTo>
                  <a:pt x="210722" y="384543"/>
                </a:lnTo>
                <a:lnTo>
                  <a:pt x="184062" y="417563"/>
                </a:lnTo>
                <a:lnTo>
                  <a:pt x="264063" y="417563"/>
                </a:lnTo>
                <a:lnTo>
                  <a:pt x="266115" y="412483"/>
                </a:lnTo>
                <a:lnTo>
                  <a:pt x="266623" y="407403"/>
                </a:lnTo>
                <a:lnTo>
                  <a:pt x="269709" y="402323"/>
                </a:lnTo>
                <a:lnTo>
                  <a:pt x="271246" y="394703"/>
                </a:lnTo>
                <a:lnTo>
                  <a:pt x="272938" y="387083"/>
                </a:lnTo>
                <a:lnTo>
                  <a:pt x="274393" y="380733"/>
                </a:lnTo>
                <a:lnTo>
                  <a:pt x="275947" y="373113"/>
                </a:lnTo>
                <a:lnTo>
                  <a:pt x="277939" y="365493"/>
                </a:lnTo>
                <a:lnTo>
                  <a:pt x="278062" y="361683"/>
                </a:lnTo>
                <a:lnTo>
                  <a:pt x="278186" y="357873"/>
                </a:lnTo>
                <a:lnTo>
                  <a:pt x="278227" y="356603"/>
                </a:lnTo>
                <a:lnTo>
                  <a:pt x="279092" y="348983"/>
                </a:lnTo>
                <a:lnTo>
                  <a:pt x="280532" y="341363"/>
                </a:lnTo>
                <a:lnTo>
                  <a:pt x="282549" y="333743"/>
                </a:lnTo>
                <a:lnTo>
                  <a:pt x="284103" y="326123"/>
                </a:lnTo>
                <a:lnTo>
                  <a:pt x="284930" y="318503"/>
                </a:lnTo>
                <a:lnTo>
                  <a:pt x="285056" y="312153"/>
                </a:lnTo>
                <a:lnTo>
                  <a:pt x="285082" y="310883"/>
                </a:lnTo>
                <a:lnTo>
                  <a:pt x="284686" y="304533"/>
                </a:lnTo>
                <a:lnTo>
                  <a:pt x="284607" y="303263"/>
                </a:lnTo>
                <a:lnTo>
                  <a:pt x="285094" y="298183"/>
                </a:lnTo>
                <a:lnTo>
                  <a:pt x="285216" y="296913"/>
                </a:lnTo>
                <a:lnTo>
                  <a:pt x="285338" y="295643"/>
                </a:lnTo>
                <a:lnTo>
                  <a:pt x="285665" y="290563"/>
                </a:lnTo>
                <a:lnTo>
                  <a:pt x="285635" y="277863"/>
                </a:lnTo>
                <a:lnTo>
                  <a:pt x="285127" y="271513"/>
                </a:lnTo>
                <a:lnTo>
                  <a:pt x="285127" y="255003"/>
                </a:lnTo>
                <a:lnTo>
                  <a:pt x="284607" y="248653"/>
                </a:lnTo>
                <a:lnTo>
                  <a:pt x="284505" y="241033"/>
                </a:lnTo>
                <a:lnTo>
                  <a:pt x="284251" y="234683"/>
                </a:lnTo>
                <a:lnTo>
                  <a:pt x="284149" y="232143"/>
                </a:lnTo>
                <a:lnTo>
                  <a:pt x="284099" y="230873"/>
                </a:lnTo>
                <a:lnTo>
                  <a:pt x="282041" y="225793"/>
                </a:lnTo>
                <a:lnTo>
                  <a:pt x="282422" y="221983"/>
                </a:lnTo>
                <a:lnTo>
                  <a:pt x="282549" y="220713"/>
                </a:lnTo>
                <a:lnTo>
                  <a:pt x="278707" y="214363"/>
                </a:lnTo>
                <a:close/>
              </a:path>
              <a:path w="480060" h="477519">
                <a:moveTo>
                  <a:pt x="24663" y="173723"/>
                </a:moveTo>
                <a:lnTo>
                  <a:pt x="20548" y="178803"/>
                </a:lnTo>
                <a:lnTo>
                  <a:pt x="16954" y="180073"/>
                </a:lnTo>
                <a:lnTo>
                  <a:pt x="9118" y="185153"/>
                </a:lnTo>
                <a:lnTo>
                  <a:pt x="3981" y="191503"/>
                </a:lnTo>
                <a:lnTo>
                  <a:pt x="1348" y="199123"/>
                </a:lnTo>
                <a:lnTo>
                  <a:pt x="1028" y="205473"/>
                </a:lnTo>
                <a:lnTo>
                  <a:pt x="0" y="211823"/>
                </a:lnTo>
                <a:lnTo>
                  <a:pt x="4114" y="219443"/>
                </a:lnTo>
                <a:lnTo>
                  <a:pt x="8216" y="224523"/>
                </a:lnTo>
                <a:lnTo>
                  <a:pt x="11303" y="229603"/>
                </a:lnTo>
                <a:lnTo>
                  <a:pt x="17983" y="234683"/>
                </a:lnTo>
                <a:lnTo>
                  <a:pt x="26200" y="233413"/>
                </a:lnTo>
                <a:lnTo>
                  <a:pt x="33673" y="232143"/>
                </a:lnTo>
                <a:lnTo>
                  <a:pt x="40906" y="229603"/>
                </a:lnTo>
                <a:lnTo>
                  <a:pt x="55994" y="227063"/>
                </a:lnTo>
                <a:lnTo>
                  <a:pt x="62153" y="227063"/>
                </a:lnTo>
                <a:lnTo>
                  <a:pt x="68846" y="224523"/>
                </a:lnTo>
                <a:lnTo>
                  <a:pt x="159137" y="224523"/>
                </a:lnTo>
                <a:lnTo>
                  <a:pt x="159778" y="223253"/>
                </a:lnTo>
                <a:lnTo>
                  <a:pt x="164909" y="220713"/>
                </a:lnTo>
                <a:lnTo>
                  <a:pt x="171069" y="216903"/>
                </a:lnTo>
                <a:lnTo>
                  <a:pt x="177749" y="214363"/>
                </a:lnTo>
                <a:lnTo>
                  <a:pt x="278707" y="214363"/>
                </a:lnTo>
                <a:lnTo>
                  <a:pt x="277939" y="213093"/>
                </a:lnTo>
                <a:lnTo>
                  <a:pt x="257886" y="178803"/>
                </a:lnTo>
                <a:lnTo>
                  <a:pt x="254419" y="174993"/>
                </a:lnTo>
                <a:lnTo>
                  <a:pt x="33909" y="174993"/>
                </a:lnTo>
                <a:lnTo>
                  <a:pt x="24663" y="173723"/>
                </a:lnTo>
                <a:close/>
              </a:path>
              <a:path w="480060" h="477519">
                <a:moveTo>
                  <a:pt x="140766" y="45453"/>
                </a:moveTo>
                <a:lnTo>
                  <a:pt x="133565" y="50533"/>
                </a:lnTo>
                <a:lnTo>
                  <a:pt x="127914" y="55613"/>
                </a:lnTo>
                <a:lnTo>
                  <a:pt x="125349" y="59423"/>
                </a:lnTo>
                <a:lnTo>
                  <a:pt x="120738" y="67043"/>
                </a:lnTo>
                <a:lnTo>
                  <a:pt x="120738" y="79743"/>
                </a:lnTo>
                <a:lnTo>
                  <a:pt x="119189" y="84823"/>
                </a:lnTo>
                <a:lnTo>
                  <a:pt x="118668" y="89903"/>
                </a:lnTo>
                <a:lnTo>
                  <a:pt x="117359" y="98793"/>
                </a:lnTo>
                <a:lnTo>
                  <a:pt x="116293" y="106413"/>
                </a:lnTo>
                <a:lnTo>
                  <a:pt x="115132" y="115303"/>
                </a:lnTo>
                <a:lnTo>
                  <a:pt x="113538" y="122923"/>
                </a:lnTo>
                <a:lnTo>
                  <a:pt x="113082" y="131813"/>
                </a:lnTo>
                <a:lnTo>
                  <a:pt x="113017" y="133083"/>
                </a:lnTo>
                <a:lnTo>
                  <a:pt x="113538" y="134353"/>
                </a:lnTo>
                <a:lnTo>
                  <a:pt x="109423" y="145783"/>
                </a:lnTo>
                <a:lnTo>
                  <a:pt x="108394" y="149593"/>
                </a:lnTo>
                <a:lnTo>
                  <a:pt x="107378" y="154673"/>
                </a:lnTo>
                <a:lnTo>
                  <a:pt x="101206" y="159753"/>
                </a:lnTo>
                <a:lnTo>
                  <a:pt x="95554" y="163563"/>
                </a:lnTo>
                <a:lnTo>
                  <a:pt x="87337" y="167373"/>
                </a:lnTo>
                <a:lnTo>
                  <a:pt x="70904" y="168643"/>
                </a:lnTo>
                <a:lnTo>
                  <a:pt x="62674" y="171183"/>
                </a:lnTo>
                <a:lnTo>
                  <a:pt x="56515" y="171183"/>
                </a:lnTo>
                <a:lnTo>
                  <a:pt x="46228" y="172453"/>
                </a:lnTo>
                <a:lnTo>
                  <a:pt x="41097" y="173723"/>
                </a:lnTo>
                <a:lnTo>
                  <a:pt x="33909" y="174993"/>
                </a:lnTo>
                <a:lnTo>
                  <a:pt x="254419" y="174993"/>
                </a:lnTo>
                <a:lnTo>
                  <a:pt x="253263" y="173723"/>
                </a:lnTo>
                <a:lnTo>
                  <a:pt x="248132" y="171183"/>
                </a:lnTo>
                <a:lnTo>
                  <a:pt x="243509" y="169913"/>
                </a:lnTo>
                <a:lnTo>
                  <a:pt x="238366" y="166103"/>
                </a:lnTo>
                <a:lnTo>
                  <a:pt x="230670" y="164833"/>
                </a:lnTo>
                <a:lnTo>
                  <a:pt x="226555" y="162293"/>
                </a:lnTo>
                <a:lnTo>
                  <a:pt x="219367" y="161023"/>
                </a:lnTo>
                <a:lnTo>
                  <a:pt x="212686" y="161023"/>
                </a:lnTo>
                <a:lnTo>
                  <a:pt x="205486" y="159753"/>
                </a:lnTo>
                <a:lnTo>
                  <a:pt x="201383" y="158483"/>
                </a:lnTo>
                <a:lnTo>
                  <a:pt x="192659" y="158483"/>
                </a:lnTo>
                <a:lnTo>
                  <a:pt x="184162" y="157213"/>
                </a:lnTo>
                <a:lnTo>
                  <a:pt x="177493" y="153403"/>
                </a:lnTo>
                <a:lnTo>
                  <a:pt x="173136" y="147053"/>
                </a:lnTo>
                <a:lnTo>
                  <a:pt x="171577" y="140703"/>
                </a:lnTo>
                <a:lnTo>
                  <a:pt x="171577" y="131813"/>
                </a:lnTo>
                <a:lnTo>
                  <a:pt x="174155" y="126733"/>
                </a:lnTo>
                <a:lnTo>
                  <a:pt x="175183" y="120383"/>
                </a:lnTo>
                <a:lnTo>
                  <a:pt x="176212" y="111493"/>
                </a:lnTo>
                <a:lnTo>
                  <a:pt x="178269" y="105143"/>
                </a:lnTo>
                <a:lnTo>
                  <a:pt x="178269" y="98793"/>
                </a:lnTo>
                <a:lnTo>
                  <a:pt x="179298" y="91173"/>
                </a:lnTo>
                <a:lnTo>
                  <a:pt x="181343" y="86093"/>
                </a:lnTo>
                <a:lnTo>
                  <a:pt x="180835" y="77203"/>
                </a:lnTo>
                <a:lnTo>
                  <a:pt x="181343" y="69583"/>
                </a:lnTo>
                <a:lnTo>
                  <a:pt x="180327" y="59423"/>
                </a:lnTo>
                <a:lnTo>
                  <a:pt x="172618" y="54343"/>
                </a:lnTo>
                <a:lnTo>
                  <a:pt x="167982" y="50533"/>
                </a:lnTo>
                <a:lnTo>
                  <a:pt x="159258" y="46723"/>
                </a:lnTo>
                <a:lnTo>
                  <a:pt x="150520" y="46723"/>
                </a:lnTo>
                <a:lnTo>
                  <a:pt x="140766" y="45453"/>
                </a:lnTo>
                <a:close/>
              </a:path>
            </a:pathLst>
          </a:custGeom>
          <a:solidFill>
            <a:srgbClr val="754C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473383" y="1624519"/>
            <a:ext cx="424180" cy="370205"/>
          </a:xfrm>
          <a:custGeom>
            <a:avLst/>
            <a:gdLst/>
            <a:ahLst/>
            <a:cxnLst/>
            <a:rect l="l" t="t" r="r" b="b"/>
            <a:pathLst>
              <a:path w="424179" h="370205">
                <a:moveTo>
                  <a:pt x="406622" y="257378"/>
                </a:moveTo>
                <a:lnTo>
                  <a:pt x="391477" y="257378"/>
                </a:lnTo>
                <a:lnTo>
                  <a:pt x="395071" y="258914"/>
                </a:lnTo>
                <a:lnTo>
                  <a:pt x="401739" y="259435"/>
                </a:lnTo>
                <a:lnTo>
                  <a:pt x="406622" y="257378"/>
                </a:lnTo>
                <a:close/>
              </a:path>
              <a:path w="424179" h="370205">
                <a:moveTo>
                  <a:pt x="302082" y="51371"/>
                </a:moveTo>
                <a:lnTo>
                  <a:pt x="298996" y="51371"/>
                </a:lnTo>
                <a:lnTo>
                  <a:pt x="290779" y="51879"/>
                </a:lnTo>
                <a:lnTo>
                  <a:pt x="286156" y="54965"/>
                </a:lnTo>
                <a:lnTo>
                  <a:pt x="278447" y="59588"/>
                </a:lnTo>
                <a:lnTo>
                  <a:pt x="274853" y="63690"/>
                </a:lnTo>
                <a:lnTo>
                  <a:pt x="268185" y="69862"/>
                </a:lnTo>
                <a:lnTo>
                  <a:pt x="268637" y="78079"/>
                </a:lnTo>
                <a:lnTo>
                  <a:pt x="268693" y="79108"/>
                </a:lnTo>
                <a:lnTo>
                  <a:pt x="266128" y="87845"/>
                </a:lnTo>
                <a:lnTo>
                  <a:pt x="271259" y="95554"/>
                </a:lnTo>
                <a:lnTo>
                  <a:pt x="276910" y="98628"/>
                </a:lnTo>
                <a:lnTo>
                  <a:pt x="278447" y="104279"/>
                </a:lnTo>
                <a:lnTo>
                  <a:pt x="286677" y="106845"/>
                </a:lnTo>
                <a:lnTo>
                  <a:pt x="288721" y="111480"/>
                </a:lnTo>
                <a:lnTo>
                  <a:pt x="290271" y="115582"/>
                </a:lnTo>
                <a:lnTo>
                  <a:pt x="296444" y="118187"/>
                </a:lnTo>
                <a:lnTo>
                  <a:pt x="299504" y="124320"/>
                </a:lnTo>
                <a:lnTo>
                  <a:pt x="304660" y="128973"/>
                </a:lnTo>
                <a:lnTo>
                  <a:pt x="307733" y="136131"/>
                </a:lnTo>
                <a:lnTo>
                  <a:pt x="309791" y="137680"/>
                </a:lnTo>
                <a:lnTo>
                  <a:pt x="312864" y="143319"/>
                </a:lnTo>
                <a:lnTo>
                  <a:pt x="316458" y="148983"/>
                </a:lnTo>
                <a:lnTo>
                  <a:pt x="329793" y="169338"/>
                </a:lnTo>
                <a:lnTo>
                  <a:pt x="329819" y="169519"/>
                </a:lnTo>
                <a:lnTo>
                  <a:pt x="334441" y="177228"/>
                </a:lnTo>
                <a:lnTo>
                  <a:pt x="338048" y="180314"/>
                </a:lnTo>
                <a:lnTo>
                  <a:pt x="339585" y="183400"/>
                </a:lnTo>
                <a:lnTo>
                  <a:pt x="343179" y="189560"/>
                </a:lnTo>
                <a:lnTo>
                  <a:pt x="346265" y="195211"/>
                </a:lnTo>
                <a:lnTo>
                  <a:pt x="348310" y="197789"/>
                </a:lnTo>
                <a:lnTo>
                  <a:pt x="351396" y="203949"/>
                </a:lnTo>
                <a:lnTo>
                  <a:pt x="353974" y="210108"/>
                </a:lnTo>
                <a:lnTo>
                  <a:pt x="355511" y="216280"/>
                </a:lnTo>
                <a:lnTo>
                  <a:pt x="357060" y="221919"/>
                </a:lnTo>
                <a:lnTo>
                  <a:pt x="361162" y="226555"/>
                </a:lnTo>
                <a:lnTo>
                  <a:pt x="365785" y="231686"/>
                </a:lnTo>
                <a:lnTo>
                  <a:pt x="365785" y="237337"/>
                </a:lnTo>
                <a:lnTo>
                  <a:pt x="386334" y="258394"/>
                </a:lnTo>
                <a:lnTo>
                  <a:pt x="391477" y="257378"/>
                </a:lnTo>
                <a:lnTo>
                  <a:pt x="406622" y="257378"/>
                </a:lnTo>
                <a:lnTo>
                  <a:pt x="411505" y="255320"/>
                </a:lnTo>
                <a:lnTo>
                  <a:pt x="415620" y="249669"/>
                </a:lnTo>
                <a:lnTo>
                  <a:pt x="420146" y="245166"/>
                </a:lnTo>
                <a:lnTo>
                  <a:pt x="422940" y="238688"/>
                </a:lnTo>
                <a:lnTo>
                  <a:pt x="423998" y="230379"/>
                </a:lnTo>
                <a:lnTo>
                  <a:pt x="423421" y="221919"/>
                </a:lnTo>
                <a:lnTo>
                  <a:pt x="423316" y="220383"/>
                </a:lnTo>
                <a:lnTo>
                  <a:pt x="420751" y="213702"/>
                </a:lnTo>
                <a:lnTo>
                  <a:pt x="420230" y="207035"/>
                </a:lnTo>
                <a:lnTo>
                  <a:pt x="416128" y="199326"/>
                </a:lnTo>
                <a:lnTo>
                  <a:pt x="412534" y="192646"/>
                </a:lnTo>
                <a:lnTo>
                  <a:pt x="410476" y="188023"/>
                </a:lnTo>
                <a:lnTo>
                  <a:pt x="407403" y="180314"/>
                </a:lnTo>
                <a:lnTo>
                  <a:pt x="404755" y="174467"/>
                </a:lnTo>
                <a:lnTo>
                  <a:pt x="402157" y="169519"/>
                </a:lnTo>
                <a:lnTo>
                  <a:pt x="399084" y="163919"/>
                </a:lnTo>
                <a:lnTo>
                  <a:pt x="395579" y="157200"/>
                </a:lnTo>
                <a:lnTo>
                  <a:pt x="392048" y="151708"/>
                </a:lnTo>
                <a:lnTo>
                  <a:pt x="385749" y="139566"/>
                </a:lnTo>
                <a:lnTo>
                  <a:pt x="382219" y="134073"/>
                </a:lnTo>
                <a:lnTo>
                  <a:pt x="378232" y="128973"/>
                </a:lnTo>
                <a:lnTo>
                  <a:pt x="371601" y="118187"/>
                </a:lnTo>
                <a:lnTo>
                  <a:pt x="367322" y="112509"/>
                </a:lnTo>
                <a:lnTo>
                  <a:pt x="363309" y="107913"/>
                </a:lnTo>
                <a:lnTo>
                  <a:pt x="359489" y="102355"/>
                </a:lnTo>
                <a:lnTo>
                  <a:pt x="355474" y="96607"/>
                </a:lnTo>
                <a:lnTo>
                  <a:pt x="350875" y="91439"/>
                </a:lnTo>
                <a:lnTo>
                  <a:pt x="348310" y="90411"/>
                </a:lnTo>
                <a:lnTo>
                  <a:pt x="347281" y="83223"/>
                </a:lnTo>
                <a:lnTo>
                  <a:pt x="341122" y="79628"/>
                </a:lnTo>
                <a:lnTo>
                  <a:pt x="334949" y="78079"/>
                </a:lnTo>
                <a:lnTo>
                  <a:pt x="333024" y="69862"/>
                </a:lnTo>
                <a:lnTo>
                  <a:pt x="332905" y="69354"/>
                </a:lnTo>
                <a:lnTo>
                  <a:pt x="329311" y="66776"/>
                </a:lnTo>
                <a:lnTo>
                  <a:pt x="324167" y="61645"/>
                </a:lnTo>
                <a:lnTo>
                  <a:pt x="314401" y="55994"/>
                </a:lnTo>
                <a:lnTo>
                  <a:pt x="311327" y="54444"/>
                </a:lnTo>
                <a:lnTo>
                  <a:pt x="302082" y="51371"/>
                </a:lnTo>
                <a:close/>
              </a:path>
              <a:path w="424179" h="370205">
                <a:moveTo>
                  <a:pt x="136037" y="364743"/>
                </a:moveTo>
                <a:lnTo>
                  <a:pt x="107899" y="364743"/>
                </a:lnTo>
                <a:lnTo>
                  <a:pt x="113550" y="369874"/>
                </a:lnTo>
                <a:lnTo>
                  <a:pt x="122275" y="367309"/>
                </a:lnTo>
                <a:lnTo>
                  <a:pt x="128834" y="366140"/>
                </a:lnTo>
                <a:lnTo>
                  <a:pt x="135440" y="364874"/>
                </a:lnTo>
                <a:lnTo>
                  <a:pt x="136037" y="364743"/>
                </a:lnTo>
                <a:close/>
              </a:path>
              <a:path w="424179" h="370205">
                <a:moveTo>
                  <a:pt x="34429" y="0"/>
                </a:moveTo>
                <a:lnTo>
                  <a:pt x="7200" y="18491"/>
                </a:lnTo>
                <a:lnTo>
                  <a:pt x="4127" y="24142"/>
                </a:lnTo>
                <a:lnTo>
                  <a:pt x="4635" y="29794"/>
                </a:lnTo>
                <a:lnTo>
                  <a:pt x="3606" y="35953"/>
                </a:lnTo>
                <a:lnTo>
                  <a:pt x="1549" y="48806"/>
                </a:lnTo>
                <a:lnTo>
                  <a:pt x="1830" y="55195"/>
                </a:lnTo>
                <a:lnTo>
                  <a:pt x="1484" y="62545"/>
                </a:lnTo>
                <a:lnTo>
                  <a:pt x="1040" y="70474"/>
                </a:lnTo>
                <a:lnTo>
                  <a:pt x="967" y="86651"/>
                </a:lnTo>
                <a:lnTo>
                  <a:pt x="554" y="94526"/>
                </a:lnTo>
                <a:lnTo>
                  <a:pt x="453" y="104101"/>
                </a:lnTo>
                <a:lnTo>
                  <a:pt x="1549" y="113017"/>
                </a:lnTo>
                <a:lnTo>
                  <a:pt x="0" y="119189"/>
                </a:lnTo>
                <a:lnTo>
                  <a:pt x="1549" y="125856"/>
                </a:lnTo>
                <a:lnTo>
                  <a:pt x="2076" y="133622"/>
                </a:lnTo>
                <a:lnTo>
                  <a:pt x="2578" y="138188"/>
                </a:lnTo>
                <a:lnTo>
                  <a:pt x="4127" y="148983"/>
                </a:lnTo>
                <a:lnTo>
                  <a:pt x="3098" y="162331"/>
                </a:lnTo>
                <a:lnTo>
                  <a:pt x="3098" y="172605"/>
                </a:lnTo>
                <a:lnTo>
                  <a:pt x="5664" y="178765"/>
                </a:lnTo>
                <a:lnTo>
                  <a:pt x="4127" y="187502"/>
                </a:lnTo>
                <a:lnTo>
                  <a:pt x="7721" y="194703"/>
                </a:lnTo>
                <a:lnTo>
                  <a:pt x="8229" y="202920"/>
                </a:lnTo>
                <a:lnTo>
                  <a:pt x="7721" y="209080"/>
                </a:lnTo>
                <a:lnTo>
                  <a:pt x="10286" y="220383"/>
                </a:lnTo>
                <a:lnTo>
                  <a:pt x="12331" y="227063"/>
                </a:lnTo>
                <a:lnTo>
                  <a:pt x="12997" y="232714"/>
                </a:lnTo>
                <a:lnTo>
                  <a:pt x="13118" y="233743"/>
                </a:lnTo>
                <a:lnTo>
                  <a:pt x="13239" y="234772"/>
                </a:lnTo>
                <a:lnTo>
                  <a:pt x="13360" y="235800"/>
                </a:lnTo>
                <a:lnTo>
                  <a:pt x="15417" y="241452"/>
                </a:lnTo>
                <a:lnTo>
                  <a:pt x="17475" y="251205"/>
                </a:lnTo>
                <a:lnTo>
                  <a:pt x="20561" y="259943"/>
                </a:lnTo>
                <a:lnTo>
                  <a:pt x="23126" y="267131"/>
                </a:lnTo>
                <a:lnTo>
                  <a:pt x="24155" y="273811"/>
                </a:lnTo>
                <a:lnTo>
                  <a:pt x="28270" y="281520"/>
                </a:lnTo>
                <a:lnTo>
                  <a:pt x="29806" y="287680"/>
                </a:lnTo>
                <a:lnTo>
                  <a:pt x="32372" y="295389"/>
                </a:lnTo>
                <a:lnTo>
                  <a:pt x="34937" y="301548"/>
                </a:lnTo>
                <a:lnTo>
                  <a:pt x="38036" y="307720"/>
                </a:lnTo>
                <a:lnTo>
                  <a:pt x="42138" y="315429"/>
                </a:lnTo>
                <a:lnTo>
                  <a:pt x="45732" y="322618"/>
                </a:lnTo>
                <a:lnTo>
                  <a:pt x="47790" y="327240"/>
                </a:lnTo>
                <a:lnTo>
                  <a:pt x="53428" y="332384"/>
                </a:lnTo>
                <a:lnTo>
                  <a:pt x="58572" y="340080"/>
                </a:lnTo>
                <a:lnTo>
                  <a:pt x="63195" y="340601"/>
                </a:lnTo>
                <a:lnTo>
                  <a:pt x="67310" y="347281"/>
                </a:lnTo>
                <a:lnTo>
                  <a:pt x="74498" y="353948"/>
                </a:lnTo>
                <a:lnTo>
                  <a:pt x="77584" y="357555"/>
                </a:lnTo>
                <a:lnTo>
                  <a:pt x="83235" y="358063"/>
                </a:lnTo>
                <a:lnTo>
                  <a:pt x="88874" y="360629"/>
                </a:lnTo>
                <a:lnTo>
                  <a:pt x="94030" y="362178"/>
                </a:lnTo>
                <a:lnTo>
                  <a:pt x="101726" y="365264"/>
                </a:lnTo>
                <a:lnTo>
                  <a:pt x="107899" y="364743"/>
                </a:lnTo>
                <a:lnTo>
                  <a:pt x="136037" y="364743"/>
                </a:lnTo>
                <a:lnTo>
                  <a:pt x="142144" y="363412"/>
                </a:lnTo>
                <a:lnTo>
                  <a:pt x="172110" y="345732"/>
                </a:lnTo>
                <a:lnTo>
                  <a:pt x="176720" y="341109"/>
                </a:lnTo>
                <a:lnTo>
                  <a:pt x="183413" y="338035"/>
                </a:lnTo>
                <a:lnTo>
                  <a:pt x="185470" y="329298"/>
                </a:lnTo>
                <a:lnTo>
                  <a:pt x="190080" y="322618"/>
                </a:lnTo>
                <a:lnTo>
                  <a:pt x="194703" y="316458"/>
                </a:lnTo>
                <a:lnTo>
                  <a:pt x="195745" y="310286"/>
                </a:lnTo>
                <a:lnTo>
                  <a:pt x="199757" y="303606"/>
                </a:lnTo>
                <a:lnTo>
                  <a:pt x="114566" y="303606"/>
                </a:lnTo>
                <a:lnTo>
                  <a:pt x="105321" y="300520"/>
                </a:lnTo>
                <a:lnTo>
                  <a:pt x="103263" y="293852"/>
                </a:lnTo>
                <a:lnTo>
                  <a:pt x="99951" y="290094"/>
                </a:lnTo>
                <a:lnTo>
                  <a:pt x="96013" y="284218"/>
                </a:lnTo>
                <a:lnTo>
                  <a:pt x="92364" y="277377"/>
                </a:lnTo>
                <a:lnTo>
                  <a:pt x="89915" y="270725"/>
                </a:lnTo>
                <a:lnTo>
                  <a:pt x="87337" y="266103"/>
                </a:lnTo>
                <a:lnTo>
                  <a:pt x="86309" y="263537"/>
                </a:lnTo>
                <a:lnTo>
                  <a:pt x="84251" y="255320"/>
                </a:lnTo>
                <a:lnTo>
                  <a:pt x="83235" y="252234"/>
                </a:lnTo>
                <a:lnTo>
                  <a:pt x="79641" y="245046"/>
                </a:lnTo>
                <a:lnTo>
                  <a:pt x="79641" y="237845"/>
                </a:lnTo>
                <a:lnTo>
                  <a:pt x="78092" y="230657"/>
                </a:lnTo>
                <a:lnTo>
                  <a:pt x="78612" y="224497"/>
                </a:lnTo>
                <a:lnTo>
                  <a:pt x="76047" y="218846"/>
                </a:lnTo>
                <a:lnTo>
                  <a:pt x="74498" y="214744"/>
                </a:lnTo>
                <a:lnTo>
                  <a:pt x="70904" y="204965"/>
                </a:lnTo>
                <a:lnTo>
                  <a:pt x="72453" y="199834"/>
                </a:lnTo>
                <a:lnTo>
                  <a:pt x="70383" y="195211"/>
                </a:lnTo>
                <a:lnTo>
                  <a:pt x="71412" y="188023"/>
                </a:lnTo>
                <a:lnTo>
                  <a:pt x="69875" y="179806"/>
                </a:lnTo>
                <a:lnTo>
                  <a:pt x="70383" y="174663"/>
                </a:lnTo>
                <a:lnTo>
                  <a:pt x="66789" y="167474"/>
                </a:lnTo>
                <a:lnTo>
                  <a:pt x="68325" y="160273"/>
                </a:lnTo>
                <a:lnTo>
                  <a:pt x="66900" y="151007"/>
                </a:lnTo>
                <a:lnTo>
                  <a:pt x="66147" y="141978"/>
                </a:lnTo>
                <a:lnTo>
                  <a:pt x="65586" y="133622"/>
                </a:lnTo>
                <a:lnTo>
                  <a:pt x="64731" y="126377"/>
                </a:lnTo>
                <a:lnTo>
                  <a:pt x="63788" y="119448"/>
                </a:lnTo>
                <a:lnTo>
                  <a:pt x="63434" y="113017"/>
                </a:lnTo>
                <a:lnTo>
                  <a:pt x="63438" y="102319"/>
                </a:lnTo>
                <a:lnTo>
                  <a:pt x="64152" y="95232"/>
                </a:lnTo>
                <a:lnTo>
                  <a:pt x="64223" y="94526"/>
                </a:lnTo>
                <a:lnTo>
                  <a:pt x="62687" y="88874"/>
                </a:lnTo>
                <a:lnTo>
                  <a:pt x="63715" y="83223"/>
                </a:lnTo>
                <a:lnTo>
                  <a:pt x="64223" y="77050"/>
                </a:lnTo>
                <a:lnTo>
                  <a:pt x="62687" y="72948"/>
                </a:lnTo>
                <a:lnTo>
                  <a:pt x="65252" y="65760"/>
                </a:lnTo>
                <a:lnTo>
                  <a:pt x="64731" y="56514"/>
                </a:lnTo>
                <a:lnTo>
                  <a:pt x="65193" y="50893"/>
                </a:lnTo>
                <a:lnTo>
                  <a:pt x="65701" y="45078"/>
                </a:lnTo>
                <a:lnTo>
                  <a:pt x="66112" y="38302"/>
                </a:lnTo>
                <a:lnTo>
                  <a:pt x="66159" y="35953"/>
                </a:lnTo>
                <a:lnTo>
                  <a:pt x="66281" y="29794"/>
                </a:lnTo>
                <a:lnTo>
                  <a:pt x="68325" y="20027"/>
                </a:lnTo>
                <a:lnTo>
                  <a:pt x="60629" y="13868"/>
                </a:lnTo>
                <a:lnTo>
                  <a:pt x="57035" y="8216"/>
                </a:lnTo>
                <a:lnTo>
                  <a:pt x="50355" y="2565"/>
                </a:lnTo>
                <a:lnTo>
                  <a:pt x="44703" y="1536"/>
                </a:lnTo>
                <a:lnTo>
                  <a:pt x="34429" y="0"/>
                </a:lnTo>
                <a:close/>
              </a:path>
              <a:path w="424179" h="370205">
                <a:moveTo>
                  <a:pt x="189064" y="232714"/>
                </a:moveTo>
                <a:lnTo>
                  <a:pt x="156184" y="250189"/>
                </a:lnTo>
                <a:lnTo>
                  <a:pt x="154127" y="253263"/>
                </a:lnTo>
                <a:lnTo>
                  <a:pt x="153098" y="258394"/>
                </a:lnTo>
                <a:lnTo>
                  <a:pt x="152728" y="262508"/>
                </a:lnTo>
                <a:lnTo>
                  <a:pt x="152636" y="263537"/>
                </a:lnTo>
                <a:lnTo>
                  <a:pt x="152590" y="264045"/>
                </a:lnTo>
                <a:lnTo>
                  <a:pt x="149504" y="268681"/>
                </a:lnTo>
                <a:lnTo>
                  <a:pt x="146939" y="275348"/>
                </a:lnTo>
                <a:lnTo>
                  <a:pt x="144881" y="279463"/>
                </a:lnTo>
                <a:lnTo>
                  <a:pt x="143344" y="285114"/>
                </a:lnTo>
                <a:lnTo>
                  <a:pt x="139365" y="293333"/>
                </a:lnTo>
                <a:lnTo>
                  <a:pt x="134281" y="298857"/>
                </a:lnTo>
                <a:lnTo>
                  <a:pt x="127948" y="301879"/>
                </a:lnTo>
                <a:lnTo>
                  <a:pt x="120218" y="302590"/>
                </a:lnTo>
                <a:lnTo>
                  <a:pt x="114566" y="303606"/>
                </a:lnTo>
                <a:lnTo>
                  <a:pt x="199757" y="303606"/>
                </a:lnTo>
                <a:lnTo>
                  <a:pt x="200367" y="302590"/>
                </a:lnTo>
                <a:lnTo>
                  <a:pt x="198831" y="296925"/>
                </a:lnTo>
                <a:lnTo>
                  <a:pt x="203961" y="288201"/>
                </a:lnTo>
                <a:lnTo>
                  <a:pt x="205590" y="282522"/>
                </a:lnTo>
                <a:lnTo>
                  <a:pt x="208132" y="276317"/>
                </a:lnTo>
                <a:lnTo>
                  <a:pt x="210386" y="269630"/>
                </a:lnTo>
                <a:lnTo>
                  <a:pt x="210985" y="264045"/>
                </a:lnTo>
                <a:lnTo>
                  <a:pt x="211039" y="263537"/>
                </a:lnTo>
                <a:lnTo>
                  <a:pt x="211150" y="262508"/>
                </a:lnTo>
                <a:lnTo>
                  <a:pt x="210766" y="255320"/>
                </a:lnTo>
                <a:lnTo>
                  <a:pt x="210656" y="253263"/>
                </a:lnTo>
                <a:lnTo>
                  <a:pt x="210629" y="252755"/>
                </a:lnTo>
                <a:lnTo>
                  <a:pt x="208064" y="246075"/>
                </a:lnTo>
                <a:lnTo>
                  <a:pt x="201904" y="241960"/>
                </a:lnTo>
                <a:lnTo>
                  <a:pt x="194195" y="235800"/>
                </a:lnTo>
                <a:lnTo>
                  <a:pt x="189064" y="232714"/>
                </a:lnTo>
                <a:close/>
              </a:path>
            </a:pathLst>
          </a:custGeom>
          <a:solidFill>
            <a:srgbClr val="754C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008721" y="1564089"/>
            <a:ext cx="367030" cy="452120"/>
          </a:xfrm>
          <a:custGeom>
            <a:avLst/>
            <a:gdLst/>
            <a:ahLst/>
            <a:cxnLst/>
            <a:rect l="l" t="t" r="r" b="b"/>
            <a:pathLst>
              <a:path w="367029" h="452119">
                <a:moveTo>
                  <a:pt x="143332" y="292099"/>
                </a:moveTo>
                <a:lnTo>
                  <a:pt x="91439" y="292099"/>
                </a:lnTo>
                <a:lnTo>
                  <a:pt x="84772" y="293369"/>
                </a:lnTo>
                <a:lnTo>
                  <a:pt x="80657" y="294639"/>
                </a:lnTo>
                <a:lnTo>
                  <a:pt x="74485" y="297179"/>
                </a:lnTo>
                <a:lnTo>
                  <a:pt x="62166" y="299719"/>
                </a:lnTo>
                <a:lnTo>
                  <a:pt x="52908" y="302259"/>
                </a:lnTo>
                <a:lnTo>
                  <a:pt x="50863" y="306069"/>
                </a:lnTo>
                <a:lnTo>
                  <a:pt x="44183" y="308609"/>
                </a:lnTo>
                <a:lnTo>
                  <a:pt x="39547" y="313689"/>
                </a:lnTo>
                <a:lnTo>
                  <a:pt x="31343" y="316229"/>
                </a:lnTo>
                <a:lnTo>
                  <a:pt x="28778" y="320039"/>
                </a:lnTo>
                <a:lnTo>
                  <a:pt x="24663" y="327659"/>
                </a:lnTo>
                <a:lnTo>
                  <a:pt x="19011" y="328929"/>
                </a:lnTo>
                <a:lnTo>
                  <a:pt x="16954" y="335279"/>
                </a:lnTo>
                <a:lnTo>
                  <a:pt x="11823" y="341629"/>
                </a:lnTo>
                <a:lnTo>
                  <a:pt x="11302" y="346709"/>
                </a:lnTo>
                <a:lnTo>
                  <a:pt x="9258" y="351789"/>
                </a:lnTo>
                <a:lnTo>
                  <a:pt x="6172" y="358139"/>
                </a:lnTo>
                <a:lnTo>
                  <a:pt x="6172" y="368299"/>
                </a:lnTo>
                <a:lnTo>
                  <a:pt x="6692" y="372109"/>
                </a:lnTo>
                <a:lnTo>
                  <a:pt x="5143" y="379729"/>
                </a:lnTo>
                <a:lnTo>
                  <a:pt x="6172" y="384809"/>
                </a:lnTo>
                <a:lnTo>
                  <a:pt x="12331" y="397509"/>
                </a:lnTo>
                <a:lnTo>
                  <a:pt x="12331" y="405129"/>
                </a:lnTo>
                <a:lnTo>
                  <a:pt x="16954" y="408939"/>
                </a:lnTo>
                <a:lnTo>
                  <a:pt x="26212" y="419099"/>
                </a:lnTo>
                <a:lnTo>
                  <a:pt x="28778" y="424179"/>
                </a:lnTo>
                <a:lnTo>
                  <a:pt x="34416" y="430529"/>
                </a:lnTo>
                <a:lnTo>
                  <a:pt x="37503" y="435609"/>
                </a:lnTo>
                <a:lnTo>
                  <a:pt x="44703" y="436879"/>
                </a:lnTo>
                <a:lnTo>
                  <a:pt x="49326" y="440689"/>
                </a:lnTo>
                <a:lnTo>
                  <a:pt x="57022" y="440689"/>
                </a:lnTo>
                <a:lnTo>
                  <a:pt x="61137" y="444499"/>
                </a:lnTo>
                <a:lnTo>
                  <a:pt x="64223" y="445769"/>
                </a:lnTo>
                <a:lnTo>
                  <a:pt x="72948" y="447039"/>
                </a:lnTo>
                <a:lnTo>
                  <a:pt x="78092" y="448309"/>
                </a:lnTo>
                <a:lnTo>
                  <a:pt x="86086" y="450849"/>
                </a:lnTo>
                <a:lnTo>
                  <a:pt x="95429" y="452119"/>
                </a:lnTo>
                <a:lnTo>
                  <a:pt x="131770" y="452119"/>
                </a:lnTo>
                <a:lnTo>
                  <a:pt x="140264" y="450849"/>
                </a:lnTo>
                <a:lnTo>
                  <a:pt x="150012" y="448309"/>
                </a:lnTo>
                <a:lnTo>
                  <a:pt x="158567" y="448309"/>
                </a:lnTo>
                <a:lnTo>
                  <a:pt x="161302" y="445769"/>
                </a:lnTo>
                <a:lnTo>
                  <a:pt x="167487" y="443229"/>
                </a:lnTo>
                <a:lnTo>
                  <a:pt x="171589" y="441959"/>
                </a:lnTo>
                <a:lnTo>
                  <a:pt x="178777" y="440689"/>
                </a:lnTo>
                <a:lnTo>
                  <a:pt x="183921" y="435609"/>
                </a:lnTo>
                <a:lnTo>
                  <a:pt x="190601" y="433069"/>
                </a:lnTo>
                <a:lnTo>
                  <a:pt x="197269" y="429259"/>
                </a:lnTo>
                <a:lnTo>
                  <a:pt x="200367" y="424179"/>
                </a:lnTo>
                <a:lnTo>
                  <a:pt x="204469" y="419099"/>
                </a:lnTo>
                <a:lnTo>
                  <a:pt x="208572" y="412749"/>
                </a:lnTo>
                <a:lnTo>
                  <a:pt x="212686" y="407669"/>
                </a:lnTo>
                <a:lnTo>
                  <a:pt x="216280" y="402589"/>
                </a:lnTo>
                <a:lnTo>
                  <a:pt x="218859" y="396239"/>
                </a:lnTo>
                <a:lnTo>
                  <a:pt x="105000" y="396239"/>
                </a:lnTo>
                <a:lnTo>
                  <a:pt x="98129" y="394969"/>
                </a:lnTo>
                <a:lnTo>
                  <a:pt x="91645" y="393699"/>
                </a:lnTo>
                <a:lnTo>
                  <a:pt x="84772" y="392429"/>
                </a:lnTo>
                <a:lnTo>
                  <a:pt x="78007" y="388619"/>
                </a:lnTo>
                <a:lnTo>
                  <a:pt x="73077" y="384809"/>
                </a:lnTo>
                <a:lnTo>
                  <a:pt x="69883" y="379729"/>
                </a:lnTo>
                <a:lnTo>
                  <a:pt x="68325" y="372109"/>
                </a:lnTo>
                <a:lnTo>
                  <a:pt x="68846" y="364489"/>
                </a:lnTo>
                <a:lnTo>
                  <a:pt x="68325" y="363219"/>
                </a:lnTo>
                <a:lnTo>
                  <a:pt x="77584" y="353059"/>
                </a:lnTo>
                <a:lnTo>
                  <a:pt x="82715" y="351789"/>
                </a:lnTo>
                <a:lnTo>
                  <a:pt x="86309" y="350519"/>
                </a:lnTo>
                <a:lnTo>
                  <a:pt x="103841" y="347979"/>
                </a:lnTo>
                <a:lnTo>
                  <a:pt x="111955" y="346709"/>
                </a:lnTo>
                <a:lnTo>
                  <a:pt x="322884" y="346709"/>
                </a:lnTo>
                <a:lnTo>
                  <a:pt x="321081" y="345439"/>
                </a:lnTo>
                <a:lnTo>
                  <a:pt x="318515" y="342899"/>
                </a:lnTo>
                <a:lnTo>
                  <a:pt x="311327" y="339089"/>
                </a:lnTo>
                <a:lnTo>
                  <a:pt x="307212" y="337819"/>
                </a:lnTo>
                <a:lnTo>
                  <a:pt x="303445" y="335279"/>
                </a:lnTo>
                <a:lnTo>
                  <a:pt x="295401" y="335279"/>
                </a:lnTo>
                <a:lnTo>
                  <a:pt x="292823" y="330199"/>
                </a:lnTo>
                <a:lnTo>
                  <a:pt x="288721" y="327659"/>
                </a:lnTo>
                <a:lnTo>
                  <a:pt x="281012" y="326389"/>
                </a:lnTo>
                <a:lnTo>
                  <a:pt x="278447" y="323849"/>
                </a:lnTo>
                <a:lnTo>
                  <a:pt x="271767" y="320039"/>
                </a:lnTo>
                <a:lnTo>
                  <a:pt x="266115" y="320039"/>
                </a:lnTo>
                <a:lnTo>
                  <a:pt x="263537" y="317499"/>
                </a:lnTo>
                <a:lnTo>
                  <a:pt x="257378" y="317499"/>
                </a:lnTo>
                <a:lnTo>
                  <a:pt x="251205" y="314959"/>
                </a:lnTo>
                <a:lnTo>
                  <a:pt x="248132" y="309879"/>
                </a:lnTo>
                <a:lnTo>
                  <a:pt x="240944" y="309879"/>
                </a:lnTo>
                <a:lnTo>
                  <a:pt x="232714" y="303529"/>
                </a:lnTo>
                <a:lnTo>
                  <a:pt x="229641" y="300989"/>
                </a:lnTo>
                <a:lnTo>
                  <a:pt x="225018" y="298449"/>
                </a:lnTo>
                <a:lnTo>
                  <a:pt x="221932" y="294639"/>
                </a:lnTo>
                <a:lnTo>
                  <a:pt x="221529" y="293369"/>
                </a:lnTo>
                <a:lnTo>
                  <a:pt x="152577" y="293369"/>
                </a:lnTo>
                <a:lnTo>
                  <a:pt x="143332" y="292099"/>
                </a:lnTo>
                <a:close/>
              </a:path>
              <a:path w="367029" h="452119">
                <a:moveTo>
                  <a:pt x="158567" y="448309"/>
                </a:moveTo>
                <a:lnTo>
                  <a:pt x="150012" y="448309"/>
                </a:lnTo>
                <a:lnTo>
                  <a:pt x="157200" y="449579"/>
                </a:lnTo>
                <a:lnTo>
                  <a:pt x="158567" y="448309"/>
                </a:lnTo>
                <a:close/>
              </a:path>
              <a:path w="367029" h="452119">
                <a:moveTo>
                  <a:pt x="363155" y="373379"/>
                </a:moveTo>
                <a:lnTo>
                  <a:pt x="233050" y="373379"/>
                </a:lnTo>
                <a:lnTo>
                  <a:pt x="239915" y="374649"/>
                </a:lnTo>
                <a:lnTo>
                  <a:pt x="247472" y="377189"/>
                </a:lnTo>
                <a:lnTo>
                  <a:pt x="253782" y="380999"/>
                </a:lnTo>
                <a:lnTo>
                  <a:pt x="259709" y="384809"/>
                </a:lnTo>
                <a:lnTo>
                  <a:pt x="266115" y="387349"/>
                </a:lnTo>
                <a:lnTo>
                  <a:pt x="271259" y="389889"/>
                </a:lnTo>
                <a:lnTo>
                  <a:pt x="278447" y="392429"/>
                </a:lnTo>
                <a:lnTo>
                  <a:pt x="287693" y="398779"/>
                </a:lnTo>
                <a:lnTo>
                  <a:pt x="296417" y="402589"/>
                </a:lnTo>
                <a:lnTo>
                  <a:pt x="303606" y="405129"/>
                </a:lnTo>
                <a:lnTo>
                  <a:pt x="308762" y="411479"/>
                </a:lnTo>
                <a:lnTo>
                  <a:pt x="314935" y="415289"/>
                </a:lnTo>
                <a:lnTo>
                  <a:pt x="321211" y="419099"/>
                </a:lnTo>
                <a:lnTo>
                  <a:pt x="327682" y="421639"/>
                </a:lnTo>
                <a:lnTo>
                  <a:pt x="340613" y="421639"/>
                </a:lnTo>
                <a:lnTo>
                  <a:pt x="348310" y="419099"/>
                </a:lnTo>
                <a:lnTo>
                  <a:pt x="356527" y="411479"/>
                </a:lnTo>
                <a:lnTo>
                  <a:pt x="360641" y="408939"/>
                </a:lnTo>
                <a:lnTo>
                  <a:pt x="365264" y="401319"/>
                </a:lnTo>
                <a:lnTo>
                  <a:pt x="365377" y="398779"/>
                </a:lnTo>
                <a:lnTo>
                  <a:pt x="365490" y="396239"/>
                </a:lnTo>
                <a:lnTo>
                  <a:pt x="365603" y="393699"/>
                </a:lnTo>
                <a:lnTo>
                  <a:pt x="365716" y="391159"/>
                </a:lnTo>
                <a:lnTo>
                  <a:pt x="365772" y="389889"/>
                </a:lnTo>
                <a:lnTo>
                  <a:pt x="366801" y="383539"/>
                </a:lnTo>
                <a:lnTo>
                  <a:pt x="363155" y="373379"/>
                </a:lnTo>
                <a:close/>
              </a:path>
              <a:path w="367029" h="452119">
                <a:moveTo>
                  <a:pt x="122262" y="394969"/>
                </a:moveTo>
                <a:lnTo>
                  <a:pt x="113029" y="396239"/>
                </a:lnTo>
                <a:lnTo>
                  <a:pt x="127914" y="396239"/>
                </a:lnTo>
                <a:lnTo>
                  <a:pt x="122262" y="394969"/>
                </a:lnTo>
                <a:close/>
              </a:path>
              <a:path w="367029" h="452119">
                <a:moveTo>
                  <a:pt x="324688" y="347979"/>
                </a:moveTo>
                <a:lnTo>
                  <a:pt x="154635" y="347979"/>
                </a:lnTo>
                <a:lnTo>
                  <a:pt x="159765" y="356869"/>
                </a:lnTo>
                <a:lnTo>
                  <a:pt x="161491" y="361949"/>
                </a:lnTo>
                <a:lnTo>
                  <a:pt x="141782" y="391159"/>
                </a:lnTo>
                <a:lnTo>
                  <a:pt x="136143" y="393699"/>
                </a:lnTo>
                <a:lnTo>
                  <a:pt x="127914" y="396239"/>
                </a:lnTo>
                <a:lnTo>
                  <a:pt x="218859" y="396239"/>
                </a:lnTo>
                <a:lnTo>
                  <a:pt x="221424" y="384809"/>
                </a:lnTo>
                <a:lnTo>
                  <a:pt x="223374" y="379729"/>
                </a:lnTo>
                <a:lnTo>
                  <a:pt x="227393" y="374649"/>
                </a:lnTo>
                <a:lnTo>
                  <a:pt x="233050" y="373379"/>
                </a:lnTo>
                <a:lnTo>
                  <a:pt x="363155" y="373379"/>
                </a:lnTo>
                <a:lnTo>
                  <a:pt x="362699" y="372109"/>
                </a:lnTo>
                <a:lnTo>
                  <a:pt x="356006" y="368299"/>
                </a:lnTo>
                <a:lnTo>
                  <a:pt x="350985" y="364489"/>
                </a:lnTo>
                <a:lnTo>
                  <a:pt x="346254" y="360679"/>
                </a:lnTo>
                <a:lnTo>
                  <a:pt x="341134" y="356869"/>
                </a:lnTo>
                <a:lnTo>
                  <a:pt x="334949" y="353059"/>
                </a:lnTo>
                <a:lnTo>
                  <a:pt x="331355" y="351789"/>
                </a:lnTo>
                <a:lnTo>
                  <a:pt x="324688" y="347979"/>
                </a:lnTo>
                <a:close/>
              </a:path>
              <a:path w="367029" h="452119">
                <a:moveTo>
                  <a:pt x="322884" y="346709"/>
                </a:moveTo>
                <a:lnTo>
                  <a:pt x="133578" y="346709"/>
                </a:lnTo>
                <a:lnTo>
                  <a:pt x="149504" y="349249"/>
                </a:lnTo>
                <a:lnTo>
                  <a:pt x="154635" y="347979"/>
                </a:lnTo>
                <a:lnTo>
                  <a:pt x="324688" y="347979"/>
                </a:lnTo>
                <a:lnTo>
                  <a:pt x="322884" y="346709"/>
                </a:lnTo>
                <a:close/>
              </a:path>
              <a:path w="367029" h="452119">
                <a:moveTo>
                  <a:pt x="301561" y="334009"/>
                </a:moveTo>
                <a:lnTo>
                  <a:pt x="295401" y="335279"/>
                </a:lnTo>
                <a:lnTo>
                  <a:pt x="303445" y="335279"/>
                </a:lnTo>
                <a:lnTo>
                  <a:pt x="301561" y="334009"/>
                </a:lnTo>
                <a:close/>
              </a:path>
              <a:path w="367029" h="452119">
                <a:moveTo>
                  <a:pt x="238378" y="237489"/>
                </a:moveTo>
                <a:lnTo>
                  <a:pt x="46748" y="237489"/>
                </a:lnTo>
                <a:lnTo>
                  <a:pt x="56502" y="240029"/>
                </a:lnTo>
                <a:lnTo>
                  <a:pt x="62101" y="241299"/>
                </a:lnTo>
                <a:lnTo>
                  <a:pt x="145910" y="241299"/>
                </a:lnTo>
                <a:lnTo>
                  <a:pt x="154127" y="250189"/>
                </a:lnTo>
                <a:lnTo>
                  <a:pt x="154635" y="255269"/>
                </a:lnTo>
                <a:lnTo>
                  <a:pt x="155143" y="259079"/>
                </a:lnTo>
                <a:lnTo>
                  <a:pt x="155663" y="267969"/>
                </a:lnTo>
                <a:lnTo>
                  <a:pt x="157200" y="287019"/>
                </a:lnTo>
                <a:lnTo>
                  <a:pt x="152577" y="293369"/>
                </a:lnTo>
                <a:lnTo>
                  <a:pt x="221529" y="293369"/>
                </a:lnTo>
                <a:lnTo>
                  <a:pt x="219919" y="288289"/>
                </a:lnTo>
                <a:lnTo>
                  <a:pt x="218919" y="280669"/>
                </a:lnTo>
                <a:lnTo>
                  <a:pt x="218399" y="273049"/>
                </a:lnTo>
                <a:lnTo>
                  <a:pt x="217830" y="265429"/>
                </a:lnTo>
                <a:lnTo>
                  <a:pt x="216801" y="255269"/>
                </a:lnTo>
                <a:lnTo>
                  <a:pt x="216801" y="248919"/>
                </a:lnTo>
                <a:lnTo>
                  <a:pt x="221932" y="243839"/>
                </a:lnTo>
                <a:lnTo>
                  <a:pt x="225526" y="238759"/>
                </a:lnTo>
                <a:lnTo>
                  <a:pt x="238378" y="237489"/>
                </a:lnTo>
                <a:close/>
              </a:path>
              <a:path w="367029" h="452119">
                <a:moveTo>
                  <a:pt x="126377" y="289559"/>
                </a:moveTo>
                <a:lnTo>
                  <a:pt x="118668" y="290829"/>
                </a:lnTo>
                <a:lnTo>
                  <a:pt x="114058" y="290829"/>
                </a:lnTo>
                <a:lnTo>
                  <a:pt x="105308" y="292099"/>
                </a:lnTo>
                <a:lnTo>
                  <a:pt x="130492" y="292099"/>
                </a:lnTo>
                <a:lnTo>
                  <a:pt x="126377" y="289559"/>
                </a:lnTo>
                <a:close/>
              </a:path>
              <a:path w="367029" h="452119">
                <a:moveTo>
                  <a:pt x="107365" y="241299"/>
                </a:moveTo>
                <a:lnTo>
                  <a:pt x="87431" y="241299"/>
                </a:lnTo>
                <a:lnTo>
                  <a:pt x="94526" y="242569"/>
                </a:lnTo>
                <a:lnTo>
                  <a:pt x="101621" y="242569"/>
                </a:lnTo>
                <a:lnTo>
                  <a:pt x="107365" y="241299"/>
                </a:lnTo>
                <a:close/>
              </a:path>
              <a:path w="367029" h="452119">
                <a:moveTo>
                  <a:pt x="52965" y="181609"/>
                </a:moveTo>
                <a:lnTo>
                  <a:pt x="36474" y="181609"/>
                </a:lnTo>
                <a:lnTo>
                  <a:pt x="31851" y="185419"/>
                </a:lnTo>
                <a:lnTo>
                  <a:pt x="27228" y="190499"/>
                </a:lnTo>
                <a:lnTo>
                  <a:pt x="21056" y="195579"/>
                </a:lnTo>
                <a:lnTo>
                  <a:pt x="20027" y="204469"/>
                </a:lnTo>
                <a:lnTo>
                  <a:pt x="20548" y="209549"/>
                </a:lnTo>
                <a:lnTo>
                  <a:pt x="22085" y="215899"/>
                </a:lnTo>
                <a:lnTo>
                  <a:pt x="23126" y="223519"/>
                </a:lnTo>
                <a:lnTo>
                  <a:pt x="25184" y="226059"/>
                </a:lnTo>
                <a:lnTo>
                  <a:pt x="27749" y="231139"/>
                </a:lnTo>
                <a:lnTo>
                  <a:pt x="32880" y="236219"/>
                </a:lnTo>
                <a:lnTo>
                  <a:pt x="38011" y="236219"/>
                </a:lnTo>
                <a:lnTo>
                  <a:pt x="42138" y="240029"/>
                </a:lnTo>
                <a:lnTo>
                  <a:pt x="46748" y="237489"/>
                </a:lnTo>
                <a:lnTo>
                  <a:pt x="258927" y="237489"/>
                </a:lnTo>
                <a:lnTo>
                  <a:pt x="264058" y="236219"/>
                </a:lnTo>
                <a:lnTo>
                  <a:pt x="273303" y="234949"/>
                </a:lnTo>
                <a:lnTo>
                  <a:pt x="282549" y="234949"/>
                </a:lnTo>
                <a:lnTo>
                  <a:pt x="288721" y="233679"/>
                </a:lnTo>
                <a:lnTo>
                  <a:pt x="295952" y="232409"/>
                </a:lnTo>
                <a:lnTo>
                  <a:pt x="313494" y="229869"/>
                </a:lnTo>
                <a:lnTo>
                  <a:pt x="321589" y="228599"/>
                </a:lnTo>
                <a:lnTo>
                  <a:pt x="328282" y="227329"/>
                </a:lnTo>
                <a:lnTo>
                  <a:pt x="330847" y="223519"/>
                </a:lnTo>
                <a:lnTo>
                  <a:pt x="337007" y="214629"/>
                </a:lnTo>
                <a:lnTo>
                  <a:pt x="338543" y="208279"/>
                </a:lnTo>
                <a:lnTo>
                  <a:pt x="339051" y="201929"/>
                </a:lnTo>
                <a:lnTo>
                  <a:pt x="339496" y="195579"/>
                </a:lnTo>
                <a:lnTo>
                  <a:pt x="339585" y="194309"/>
                </a:lnTo>
                <a:lnTo>
                  <a:pt x="333589" y="185419"/>
                </a:lnTo>
                <a:lnTo>
                  <a:pt x="126885" y="185419"/>
                </a:lnTo>
                <a:lnTo>
                  <a:pt x="118668" y="184149"/>
                </a:lnTo>
                <a:lnTo>
                  <a:pt x="102234" y="184149"/>
                </a:lnTo>
                <a:lnTo>
                  <a:pt x="94018" y="182879"/>
                </a:lnTo>
                <a:lnTo>
                  <a:pt x="70916" y="182879"/>
                </a:lnTo>
                <a:lnTo>
                  <a:pt x="52965" y="181609"/>
                </a:lnTo>
                <a:close/>
              </a:path>
              <a:path w="367029" h="452119">
                <a:moveTo>
                  <a:pt x="130492" y="184149"/>
                </a:moveTo>
                <a:lnTo>
                  <a:pt x="126885" y="185419"/>
                </a:lnTo>
                <a:lnTo>
                  <a:pt x="136143" y="185419"/>
                </a:lnTo>
                <a:lnTo>
                  <a:pt x="130492" y="184149"/>
                </a:lnTo>
                <a:close/>
              </a:path>
              <a:path w="367029" h="452119">
                <a:moveTo>
                  <a:pt x="219887" y="133349"/>
                </a:moveTo>
                <a:lnTo>
                  <a:pt x="140246" y="133349"/>
                </a:lnTo>
                <a:lnTo>
                  <a:pt x="148983" y="138429"/>
                </a:lnTo>
                <a:lnTo>
                  <a:pt x="149504" y="143509"/>
                </a:lnTo>
                <a:lnTo>
                  <a:pt x="151041" y="149859"/>
                </a:lnTo>
                <a:lnTo>
                  <a:pt x="150533" y="156209"/>
                </a:lnTo>
                <a:lnTo>
                  <a:pt x="151369" y="173989"/>
                </a:lnTo>
                <a:lnTo>
                  <a:pt x="151429" y="175259"/>
                </a:lnTo>
                <a:lnTo>
                  <a:pt x="151549" y="177799"/>
                </a:lnTo>
                <a:lnTo>
                  <a:pt x="144868" y="185419"/>
                </a:lnTo>
                <a:lnTo>
                  <a:pt x="333589" y="185419"/>
                </a:lnTo>
                <a:lnTo>
                  <a:pt x="331876" y="182879"/>
                </a:lnTo>
                <a:lnTo>
                  <a:pt x="330333" y="181609"/>
                </a:lnTo>
                <a:lnTo>
                  <a:pt x="218338" y="181609"/>
                </a:lnTo>
                <a:lnTo>
                  <a:pt x="211658" y="176529"/>
                </a:lnTo>
                <a:lnTo>
                  <a:pt x="211658" y="165099"/>
                </a:lnTo>
                <a:lnTo>
                  <a:pt x="210629" y="158749"/>
                </a:lnTo>
                <a:lnTo>
                  <a:pt x="209600" y="149859"/>
                </a:lnTo>
                <a:lnTo>
                  <a:pt x="211658" y="139699"/>
                </a:lnTo>
                <a:lnTo>
                  <a:pt x="215760" y="134619"/>
                </a:lnTo>
                <a:lnTo>
                  <a:pt x="219887" y="133349"/>
                </a:lnTo>
                <a:close/>
              </a:path>
              <a:path w="367029" h="452119">
                <a:moveTo>
                  <a:pt x="112001" y="182879"/>
                </a:moveTo>
                <a:lnTo>
                  <a:pt x="109423" y="184149"/>
                </a:lnTo>
                <a:lnTo>
                  <a:pt x="118668" y="184149"/>
                </a:lnTo>
                <a:lnTo>
                  <a:pt x="112001" y="182879"/>
                </a:lnTo>
                <a:close/>
              </a:path>
              <a:path w="367029" h="452119">
                <a:moveTo>
                  <a:pt x="313893" y="173989"/>
                </a:moveTo>
                <a:lnTo>
                  <a:pt x="304291" y="175259"/>
                </a:lnTo>
                <a:lnTo>
                  <a:pt x="286441" y="177799"/>
                </a:lnTo>
                <a:lnTo>
                  <a:pt x="277418" y="177799"/>
                </a:lnTo>
                <a:lnTo>
                  <a:pt x="272287" y="179069"/>
                </a:lnTo>
                <a:lnTo>
                  <a:pt x="259435" y="179069"/>
                </a:lnTo>
                <a:lnTo>
                  <a:pt x="251952" y="180339"/>
                </a:lnTo>
                <a:lnTo>
                  <a:pt x="245049" y="181609"/>
                </a:lnTo>
                <a:lnTo>
                  <a:pt x="330333" y="181609"/>
                </a:lnTo>
                <a:lnTo>
                  <a:pt x="328790" y="180339"/>
                </a:lnTo>
                <a:lnTo>
                  <a:pt x="318515" y="175259"/>
                </a:lnTo>
                <a:lnTo>
                  <a:pt x="313893" y="173989"/>
                </a:lnTo>
                <a:close/>
              </a:path>
              <a:path w="367029" h="452119">
                <a:moveTo>
                  <a:pt x="186486" y="0"/>
                </a:moveTo>
                <a:lnTo>
                  <a:pt x="170052" y="0"/>
                </a:lnTo>
                <a:lnTo>
                  <a:pt x="164401" y="2539"/>
                </a:lnTo>
                <a:lnTo>
                  <a:pt x="158737" y="6349"/>
                </a:lnTo>
                <a:lnTo>
                  <a:pt x="153098" y="7619"/>
                </a:lnTo>
                <a:lnTo>
                  <a:pt x="150012" y="17779"/>
                </a:lnTo>
                <a:lnTo>
                  <a:pt x="148983" y="24129"/>
                </a:lnTo>
                <a:lnTo>
                  <a:pt x="148256" y="31749"/>
                </a:lnTo>
                <a:lnTo>
                  <a:pt x="148338" y="45719"/>
                </a:lnTo>
                <a:lnTo>
                  <a:pt x="148475" y="57149"/>
                </a:lnTo>
                <a:lnTo>
                  <a:pt x="147269" y="63499"/>
                </a:lnTo>
                <a:lnTo>
                  <a:pt x="143846" y="69849"/>
                </a:lnTo>
                <a:lnTo>
                  <a:pt x="138499" y="73659"/>
                </a:lnTo>
                <a:lnTo>
                  <a:pt x="131521" y="76199"/>
                </a:lnTo>
                <a:lnTo>
                  <a:pt x="118668" y="77469"/>
                </a:lnTo>
                <a:lnTo>
                  <a:pt x="55994" y="77469"/>
                </a:lnTo>
                <a:lnTo>
                  <a:pt x="46834" y="78739"/>
                </a:lnTo>
                <a:lnTo>
                  <a:pt x="36995" y="78739"/>
                </a:lnTo>
                <a:lnTo>
                  <a:pt x="27537" y="80009"/>
                </a:lnTo>
                <a:lnTo>
                  <a:pt x="19519" y="81279"/>
                </a:lnTo>
                <a:lnTo>
                  <a:pt x="13360" y="85089"/>
                </a:lnTo>
                <a:lnTo>
                  <a:pt x="8737" y="85089"/>
                </a:lnTo>
                <a:lnTo>
                  <a:pt x="6172" y="90169"/>
                </a:lnTo>
                <a:lnTo>
                  <a:pt x="2057" y="96519"/>
                </a:lnTo>
                <a:lnTo>
                  <a:pt x="0" y="101599"/>
                </a:lnTo>
                <a:lnTo>
                  <a:pt x="507" y="107949"/>
                </a:lnTo>
                <a:lnTo>
                  <a:pt x="963" y="116839"/>
                </a:lnTo>
                <a:lnTo>
                  <a:pt x="1028" y="118109"/>
                </a:lnTo>
                <a:lnTo>
                  <a:pt x="2057" y="124459"/>
                </a:lnTo>
                <a:lnTo>
                  <a:pt x="8229" y="128269"/>
                </a:lnTo>
                <a:lnTo>
                  <a:pt x="13360" y="132079"/>
                </a:lnTo>
                <a:lnTo>
                  <a:pt x="21577" y="135889"/>
                </a:lnTo>
                <a:lnTo>
                  <a:pt x="27749" y="137159"/>
                </a:lnTo>
                <a:lnTo>
                  <a:pt x="37133" y="137159"/>
                </a:lnTo>
                <a:lnTo>
                  <a:pt x="45791" y="138429"/>
                </a:lnTo>
                <a:lnTo>
                  <a:pt x="54547" y="137159"/>
                </a:lnTo>
                <a:lnTo>
                  <a:pt x="64223" y="135889"/>
                </a:lnTo>
                <a:lnTo>
                  <a:pt x="82200" y="135889"/>
                </a:lnTo>
                <a:lnTo>
                  <a:pt x="87337" y="134619"/>
                </a:lnTo>
                <a:lnTo>
                  <a:pt x="117652" y="134619"/>
                </a:lnTo>
                <a:lnTo>
                  <a:pt x="127914" y="133349"/>
                </a:lnTo>
                <a:lnTo>
                  <a:pt x="219887" y="133349"/>
                </a:lnTo>
                <a:lnTo>
                  <a:pt x="225349" y="132079"/>
                </a:lnTo>
                <a:lnTo>
                  <a:pt x="238591" y="132079"/>
                </a:lnTo>
                <a:lnTo>
                  <a:pt x="246075" y="130809"/>
                </a:lnTo>
                <a:lnTo>
                  <a:pt x="333921" y="130809"/>
                </a:lnTo>
                <a:lnTo>
                  <a:pt x="341642" y="128269"/>
                </a:lnTo>
                <a:lnTo>
                  <a:pt x="344208" y="124459"/>
                </a:lnTo>
                <a:lnTo>
                  <a:pt x="349846" y="116839"/>
                </a:lnTo>
                <a:lnTo>
                  <a:pt x="351904" y="113029"/>
                </a:lnTo>
                <a:lnTo>
                  <a:pt x="351904" y="99059"/>
                </a:lnTo>
                <a:lnTo>
                  <a:pt x="350875" y="95249"/>
                </a:lnTo>
                <a:lnTo>
                  <a:pt x="345236" y="83819"/>
                </a:lnTo>
                <a:lnTo>
                  <a:pt x="342150" y="81279"/>
                </a:lnTo>
                <a:lnTo>
                  <a:pt x="328790" y="74929"/>
                </a:lnTo>
                <a:lnTo>
                  <a:pt x="236321" y="74929"/>
                </a:lnTo>
                <a:lnTo>
                  <a:pt x="226047" y="73659"/>
                </a:lnTo>
                <a:lnTo>
                  <a:pt x="219887" y="73659"/>
                </a:lnTo>
                <a:lnTo>
                  <a:pt x="214731" y="71119"/>
                </a:lnTo>
                <a:lnTo>
                  <a:pt x="209600" y="63499"/>
                </a:lnTo>
                <a:lnTo>
                  <a:pt x="208064" y="58419"/>
                </a:lnTo>
                <a:lnTo>
                  <a:pt x="208064" y="24129"/>
                </a:lnTo>
                <a:lnTo>
                  <a:pt x="207035" y="15239"/>
                </a:lnTo>
                <a:lnTo>
                  <a:pt x="203961" y="10159"/>
                </a:lnTo>
                <a:lnTo>
                  <a:pt x="198818" y="6349"/>
                </a:lnTo>
                <a:lnTo>
                  <a:pt x="192138" y="1269"/>
                </a:lnTo>
                <a:lnTo>
                  <a:pt x="186486" y="0"/>
                </a:lnTo>
                <a:close/>
              </a:path>
              <a:path w="367029" h="452119">
                <a:moveTo>
                  <a:pt x="82200" y="135889"/>
                </a:moveTo>
                <a:lnTo>
                  <a:pt x="64223" y="135889"/>
                </a:lnTo>
                <a:lnTo>
                  <a:pt x="70383" y="137159"/>
                </a:lnTo>
                <a:lnTo>
                  <a:pt x="77063" y="137159"/>
                </a:lnTo>
                <a:lnTo>
                  <a:pt x="82200" y="135889"/>
                </a:lnTo>
                <a:close/>
              </a:path>
              <a:path w="367029" h="452119">
                <a:moveTo>
                  <a:pt x="110972" y="134619"/>
                </a:moveTo>
                <a:lnTo>
                  <a:pt x="87337" y="134619"/>
                </a:lnTo>
                <a:lnTo>
                  <a:pt x="96583" y="135889"/>
                </a:lnTo>
                <a:lnTo>
                  <a:pt x="103771" y="135889"/>
                </a:lnTo>
                <a:lnTo>
                  <a:pt x="110972" y="134619"/>
                </a:lnTo>
                <a:close/>
              </a:path>
              <a:path w="367029" h="452119">
                <a:moveTo>
                  <a:pt x="263537" y="130809"/>
                </a:moveTo>
                <a:lnTo>
                  <a:pt x="246075" y="130809"/>
                </a:lnTo>
                <a:lnTo>
                  <a:pt x="253276" y="133349"/>
                </a:lnTo>
                <a:lnTo>
                  <a:pt x="263537" y="130809"/>
                </a:lnTo>
                <a:close/>
              </a:path>
              <a:path w="367029" h="452119">
                <a:moveTo>
                  <a:pt x="275361" y="130809"/>
                </a:moveTo>
                <a:lnTo>
                  <a:pt x="263537" y="130809"/>
                </a:lnTo>
                <a:lnTo>
                  <a:pt x="269201" y="132079"/>
                </a:lnTo>
                <a:lnTo>
                  <a:pt x="275361" y="130809"/>
                </a:lnTo>
                <a:close/>
              </a:path>
              <a:path w="367029" h="452119">
                <a:moveTo>
                  <a:pt x="333921" y="130809"/>
                </a:moveTo>
                <a:lnTo>
                  <a:pt x="293852" y="130809"/>
                </a:lnTo>
                <a:lnTo>
                  <a:pt x="300121" y="132079"/>
                </a:lnTo>
                <a:lnTo>
                  <a:pt x="325196" y="132079"/>
                </a:lnTo>
                <a:lnTo>
                  <a:pt x="333921" y="130809"/>
                </a:lnTo>
                <a:close/>
              </a:path>
              <a:path w="367029" h="452119">
                <a:moveTo>
                  <a:pt x="91439" y="76199"/>
                </a:moveTo>
                <a:lnTo>
                  <a:pt x="85788" y="77469"/>
                </a:lnTo>
                <a:lnTo>
                  <a:pt x="103771" y="77469"/>
                </a:lnTo>
                <a:lnTo>
                  <a:pt x="91439" y="76199"/>
                </a:lnTo>
                <a:close/>
              </a:path>
              <a:path w="367029" h="452119">
                <a:moveTo>
                  <a:pt x="112509" y="76199"/>
                </a:moveTo>
                <a:lnTo>
                  <a:pt x="109423" y="76199"/>
                </a:lnTo>
                <a:lnTo>
                  <a:pt x="103771" y="77469"/>
                </a:lnTo>
                <a:lnTo>
                  <a:pt x="118668" y="77469"/>
                </a:lnTo>
                <a:lnTo>
                  <a:pt x="112509" y="76199"/>
                </a:lnTo>
                <a:close/>
              </a:path>
              <a:path w="367029" h="452119">
                <a:moveTo>
                  <a:pt x="238886" y="73659"/>
                </a:moveTo>
                <a:lnTo>
                  <a:pt x="236321" y="74929"/>
                </a:lnTo>
                <a:lnTo>
                  <a:pt x="245046" y="74929"/>
                </a:lnTo>
                <a:lnTo>
                  <a:pt x="238886" y="73659"/>
                </a:lnTo>
                <a:close/>
              </a:path>
              <a:path w="367029" h="452119">
                <a:moveTo>
                  <a:pt x="259943" y="73659"/>
                </a:moveTo>
                <a:lnTo>
                  <a:pt x="252247" y="74929"/>
                </a:lnTo>
                <a:lnTo>
                  <a:pt x="267652" y="74929"/>
                </a:lnTo>
                <a:lnTo>
                  <a:pt x="259943" y="73659"/>
                </a:lnTo>
                <a:close/>
              </a:path>
              <a:path w="367029" h="452119">
                <a:moveTo>
                  <a:pt x="281524" y="73659"/>
                </a:moveTo>
                <a:lnTo>
                  <a:pt x="274828" y="73659"/>
                </a:lnTo>
                <a:lnTo>
                  <a:pt x="267652" y="74929"/>
                </a:lnTo>
                <a:lnTo>
                  <a:pt x="296938" y="74929"/>
                </a:lnTo>
                <a:lnTo>
                  <a:pt x="281524" y="73659"/>
                </a:lnTo>
                <a:close/>
              </a:path>
              <a:path w="367029" h="452119">
                <a:moveTo>
                  <a:pt x="307733" y="73659"/>
                </a:moveTo>
                <a:lnTo>
                  <a:pt x="302069" y="74929"/>
                </a:lnTo>
                <a:lnTo>
                  <a:pt x="316458" y="74929"/>
                </a:lnTo>
                <a:lnTo>
                  <a:pt x="307733" y="73659"/>
                </a:lnTo>
                <a:close/>
              </a:path>
            </a:pathLst>
          </a:custGeom>
          <a:solidFill>
            <a:srgbClr val="754C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473167" y="1559515"/>
            <a:ext cx="464184" cy="477520"/>
          </a:xfrm>
          <a:custGeom>
            <a:avLst/>
            <a:gdLst/>
            <a:ahLst/>
            <a:cxnLst/>
            <a:rect l="l" t="t" r="r" b="b"/>
            <a:pathLst>
              <a:path w="464185" h="477519">
                <a:moveTo>
                  <a:pt x="298368" y="360679"/>
                </a:moveTo>
                <a:lnTo>
                  <a:pt x="230149" y="360679"/>
                </a:lnTo>
                <a:lnTo>
                  <a:pt x="231686" y="363219"/>
                </a:lnTo>
                <a:lnTo>
                  <a:pt x="233730" y="369569"/>
                </a:lnTo>
                <a:lnTo>
                  <a:pt x="232194" y="373379"/>
                </a:lnTo>
                <a:lnTo>
                  <a:pt x="227571" y="377189"/>
                </a:lnTo>
                <a:lnTo>
                  <a:pt x="223469" y="380999"/>
                </a:lnTo>
                <a:lnTo>
                  <a:pt x="217297" y="388619"/>
                </a:lnTo>
                <a:lnTo>
                  <a:pt x="212674" y="392429"/>
                </a:lnTo>
                <a:lnTo>
                  <a:pt x="206514" y="398779"/>
                </a:lnTo>
                <a:lnTo>
                  <a:pt x="197777" y="402589"/>
                </a:lnTo>
                <a:lnTo>
                  <a:pt x="192646" y="407669"/>
                </a:lnTo>
                <a:lnTo>
                  <a:pt x="184416" y="410209"/>
                </a:lnTo>
                <a:lnTo>
                  <a:pt x="176199" y="415289"/>
                </a:lnTo>
                <a:lnTo>
                  <a:pt x="170561" y="417829"/>
                </a:lnTo>
                <a:lnTo>
                  <a:pt x="160274" y="421639"/>
                </a:lnTo>
                <a:lnTo>
                  <a:pt x="156679" y="426719"/>
                </a:lnTo>
                <a:lnTo>
                  <a:pt x="149999" y="433069"/>
                </a:lnTo>
                <a:lnTo>
                  <a:pt x="148971" y="438149"/>
                </a:lnTo>
                <a:lnTo>
                  <a:pt x="146913" y="447039"/>
                </a:lnTo>
                <a:lnTo>
                  <a:pt x="148450" y="457199"/>
                </a:lnTo>
                <a:lnTo>
                  <a:pt x="151549" y="463549"/>
                </a:lnTo>
                <a:lnTo>
                  <a:pt x="156171" y="467359"/>
                </a:lnTo>
                <a:lnTo>
                  <a:pt x="160794" y="473709"/>
                </a:lnTo>
                <a:lnTo>
                  <a:pt x="166433" y="477519"/>
                </a:lnTo>
                <a:lnTo>
                  <a:pt x="177228" y="476249"/>
                </a:lnTo>
                <a:lnTo>
                  <a:pt x="182880" y="474979"/>
                </a:lnTo>
                <a:lnTo>
                  <a:pt x="192389" y="474979"/>
                </a:lnTo>
                <a:lnTo>
                  <a:pt x="199313" y="471169"/>
                </a:lnTo>
                <a:lnTo>
                  <a:pt x="204599" y="468629"/>
                </a:lnTo>
                <a:lnTo>
                  <a:pt x="210751" y="464819"/>
                </a:lnTo>
                <a:lnTo>
                  <a:pt x="217096" y="461009"/>
                </a:lnTo>
                <a:lnTo>
                  <a:pt x="222961" y="457199"/>
                </a:lnTo>
                <a:lnTo>
                  <a:pt x="227778" y="453389"/>
                </a:lnTo>
                <a:lnTo>
                  <a:pt x="233418" y="449579"/>
                </a:lnTo>
                <a:lnTo>
                  <a:pt x="239350" y="445769"/>
                </a:lnTo>
                <a:lnTo>
                  <a:pt x="250685" y="435609"/>
                </a:lnTo>
                <a:lnTo>
                  <a:pt x="256857" y="431799"/>
                </a:lnTo>
                <a:lnTo>
                  <a:pt x="260451" y="426719"/>
                </a:lnTo>
                <a:lnTo>
                  <a:pt x="264566" y="422909"/>
                </a:lnTo>
                <a:lnTo>
                  <a:pt x="268160" y="419099"/>
                </a:lnTo>
                <a:lnTo>
                  <a:pt x="272262" y="414019"/>
                </a:lnTo>
                <a:lnTo>
                  <a:pt x="274332" y="408939"/>
                </a:lnTo>
                <a:lnTo>
                  <a:pt x="278955" y="405129"/>
                </a:lnTo>
                <a:lnTo>
                  <a:pt x="282028" y="400049"/>
                </a:lnTo>
                <a:lnTo>
                  <a:pt x="284594" y="396239"/>
                </a:lnTo>
                <a:lnTo>
                  <a:pt x="289217" y="388619"/>
                </a:lnTo>
                <a:lnTo>
                  <a:pt x="290245" y="384809"/>
                </a:lnTo>
                <a:lnTo>
                  <a:pt x="294360" y="378459"/>
                </a:lnTo>
                <a:lnTo>
                  <a:pt x="295910" y="373379"/>
                </a:lnTo>
                <a:lnTo>
                  <a:pt x="296926" y="368299"/>
                </a:lnTo>
                <a:lnTo>
                  <a:pt x="297446" y="364489"/>
                </a:lnTo>
                <a:lnTo>
                  <a:pt x="298368" y="360679"/>
                </a:lnTo>
                <a:close/>
              </a:path>
              <a:path w="464185" h="477519">
                <a:moveTo>
                  <a:pt x="192389" y="474979"/>
                </a:moveTo>
                <a:lnTo>
                  <a:pt x="182880" y="474979"/>
                </a:lnTo>
                <a:lnTo>
                  <a:pt x="190080" y="476249"/>
                </a:lnTo>
                <a:lnTo>
                  <a:pt x="192389" y="474979"/>
                </a:lnTo>
                <a:close/>
              </a:path>
              <a:path w="464185" h="477519">
                <a:moveTo>
                  <a:pt x="299754" y="147319"/>
                </a:moveTo>
                <a:lnTo>
                  <a:pt x="220370" y="147319"/>
                </a:lnTo>
                <a:lnTo>
                  <a:pt x="229628" y="158749"/>
                </a:lnTo>
                <a:lnTo>
                  <a:pt x="228600" y="161289"/>
                </a:lnTo>
                <a:lnTo>
                  <a:pt x="228600" y="170179"/>
                </a:lnTo>
                <a:lnTo>
                  <a:pt x="226946" y="176529"/>
                </a:lnTo>
                <a:lnTo>
                  <a:pt x="222308" y="180339"/>
                </a:lnTo>
                <a:lnTo>
                  <a:pt x="215167" y="181609"/>
                </a:lnTo>
                <a:lnTo>
                  <a:pt x="196240" y="181609"/>
                </a:lnTo>
                <a:lnTo>
                  <a:pt x="190588" y="182879"/>
                </a:lnTo>
                <a:lnTo>
                  <a:pt x="179793" y="182879"/>
                </a:lnTo>
                <a:lnTo>
                  <a:pt x="175171" y="185419"/>
                </a:lnTo>
                <a:lnTo>
                  <a:pt x="169532" y="186689"/>
                </a:lnTo>
                <a:lnTo>
                  <a:pt x="164388" y="187959"/>
                </a:lnTo>
                <a:lnTo>
                  <a:pt x="161810" y="191769"/>
                </a:lnTo>
                <a:lnTo>
                  <a:pt x="155651" y="194309"/>
                </a:lnTo>
                <a:lnTo>
                  <a:pt x="149999" y="198119"/>
                </a:lnTo>
                <a:lnTo>
                  <a:pt x="145884" y="199389"/>
                </a:lnTo>
                <a:lnTo>
                  <a:pt x="143319" y="204469"/>
                </a:lnTo>
                <a:lnTo>
                  <a:pt x="137680" y="209549"/>
                </a:lnTo>
                <a:lnTo>
                  <a:pt x="135102" y="212089"/>
                </a:lnTo>
                <a:lnTo>
                  <a:pt x="132524" y="217169"/>
                </a:lnTo>
                <a:lnTo>
                  <a:pt x="130987" y="223519"/>
                </a:lnTo>
                <a:lnTo>
                  <a:pt x="128422" y="226059"/>
                </a:lnTo>
                <a:lnTo>
                  <a:pt x="124828" y="233679"/>
                </a:lnTo>
                <a:lnTo>
                  <a:pt x="121637" y="242569"/>
                </a:lnTo>
                <a:lnTo>
                  <a:pt x="119697" y="251459"/>
                </a:lnTo>
                <a:lnTo>
                  <a:pt x="119041" y="257809"/>
                </a:lnTo>
                <a:lnTo>
                  <a:pt x="119138" y="266699"/>
                </a:lnTo>
                <a:lnTo>
                  <a:pt x="119251" y="269239"/>
                </a:lnTo>
                <a:lnTo>
                  <a:pt x="119697" y="276859"/>
                </a:lnTo>
                <a:lnTo>
                  <a:pt x="120726" y="279399"/>
                </a:lnTo>
                <a:lnTo>
                  <a:pt x="120726" y="287019"/>
                </a:lnTo>
                <a:lnTo>
                  <a:pt x="123799" y="295909"/>
                </a:lnTo>
                <a:lnTo>
                  <a:pt x="122770" y="302259"/>
                </a:lnTo>
                <a:lnTo>
                  <a:pt x="124828" y="306069"/>
                </a:lnTo>
                <a:lnTo>
                  <a:pt x="126365" y="311149"/>
                </a:lnTo>
                <a:lnTo>
                  <a:pt x="128422" y="316229"/>
                </a:lnTo>
                <a:lnTo>
                  <a:pt x="133045" y="322579"/>
                </a:lnTo>
                <a:lnTo>
                  <a:pt x="136131" y="326389"/>
                </a:lnTo>
                <a:lnTo>
                  <a:pt x="138696" y="335279"/>
                </a:lnTo>
                <a:lnTo>
                  <a:pt x="144856" y="337819"/>
                </a:lnTo>
                <a:lnTo>
                  <a:pt x="148450" y="341629"/>
                </a:lnTo>
                <a:lnTo>
                  <a:pt x="151041" y="345439"/>
                </a:lnTo>
                <a:lnTo>
                  <a:pt x="158216" y="349249"/>
                </a:lnTo>
                <a:lnTo>
                  <a:pt x="160794" y="353059"/>
                </a:lnTo>
                <a:lnTo>
                  <a:pt x="166954" y="354329"/>
                </a:lnTo>
                <a:lnTo>
                  <a:pt x="173634" y="356869"/>
                </a:lnTo>
                <a:lnTo>
                  <a:pt x="182297" y="359409"/>
                </a:lnTo>
                <a:lnTo>
                  <a:pt x="196537" y="361949"/>
                </a:lnTo>
                <a:lnTo>
                  <a:pt x="220370" y="361949"/>
                </a:lnTo>
                <a:lnTo>
                  <a:pt x="225526" y="360679"/>
                </a:lnTo>
                <a:lnTo>
                  <a:pt x="298368" y="360679"/>
                </a:lnTo>
                <a:lnTo>
                  <a:pt x="298983" y="358139"/>
                </a:lnTo>
                <a:lnTo>
                  <a:pt x="302069" y="351789"/>
                </a:lnTo>
                <a:lnTo>
                  <a:pt x="305142" y="346709"/>
                </a:lnTo>
                <a:lnTo>
                  <a:pt x="304114" y="341629"/>
                </a:lnTo>
                <a:lnTo>
                  <a:pt x="308948" y="308609"/>
                </a:lnTo>
                <a:lnTo>
                  <a:pt x="203950" y="308609"/>
                </a:lnTo>
                <a:lnTo>
                  <a:pt x="197456" y="306069"/>
                </a:lnTo>
                <a:lnTo>
                  <a:pt x="176720" y="269239"/>
                </a:lnTo>
                <a:lnTo>
                  <a:pt x="176036" y="262889"/>
                </a:lnTo>
                <a:lnTo>
                  <a:pt x="177038" y="257809"/>
                </a:lnTo>
                <a:lnTo>
                  <a:pt x="204457" y="234949"/>
                </a:lnTo>
                <a:lnTo>
                  <a:pt x="296244" y="234949"/>
                </a:lnTo>
                <a:lnTo>
                  <a:pt x="294881" y="232409"/>
                </a:lnTo>
                <a:lnTo>
                  <a:pt x="291274" y="223519"/>
                </a:lnTo>
                <a:lnTo>
                  <a:pt x="289280" y="215899"/>
                </a:lnTo>
                <a:lnTo>
                  <a:pt x="288829" y="205739"/>
                </a:lnTo>
                <a:lnTo>
                  <a:pt x="288709" y="186689"/>
                </a:lnTo>
                <a:lnTo>
                  <a:pt x="289217" y="182879"/>
                </a:lnTo>
                <a:lnTo>
                  <a:pt x="288188" y="179069"/>
                </a:lnTo>
                <a:lnTo>
                  <a:pt x="288188" y="165099"/>
                </a:lnTo>
                <a:lnTo>
                  <a:pt x="290054" y="157479"/>
                </a:lnTo>
                <a:lnTo>
                  <a:pt x="294230" y="151129"/>
                </a:lnTo>
                <a:lnTo>
                  <a:pt x="299754" y="147319"/>
                </a:lnTo>
                <a:close/>
              </a:path>
              <a:path w="464185" h="477519">
                <a:moveTo>
                  <a:pt x="296244" y="234949"/>
                </a:moveTo>
                <a:lnTo>
                  <a:pt x="212590" y="234949"/>
                </a:lnTo>
                <a:lnTo>
                  <a:pt x="219808" y="238759"/>
                </a:lnTo>
                <a:lnTo>
                  <a:pt x="225774" y="242569"/>
                </a:lnTo>
                <a:lnTo>
                  <a:pt x="239395" y="274319"/>
                </a:lnTo>
                <a:lnTo>
                  <a:pt x="237324" y="284479"/>
                </a:lnTo>
                <a:lnTo>
                  <a:pt x="237324" y="290829"/>
                </a:lnTo>
                <a:lnTo>
                  <a:pt x="233222" y="298449"/>
                </a:lnTo>
                <a:lnTo>
                  <a:pt x="229684" y="302259"/>
                </a:lnTo>
                <a:lnTo>
                  <a:pt x="224556" y="307339"/>
                </a:lnTo>
                <a:lnTo>
                  <a:pt x="217983" y="308609"/>
                </a:lnTo>
                <a:lnTo>
                  <a:pt x="308948" y="308609"/>
                </a:lnTo>
                <a:lnTo>
                  <a:pt x="308877" y="306069"/>
                </a:lnTo>
                <a:lnTo>
                  <a:pt x="308772" y="302259"/>
                </a:lnTo>
                <a:lnTo>
                  <a:pt x="308737" y="297179"/>
                </a:lnTo>
                <a:lnTo>
                  <a:pt x="307708" y="288289"/>
                </a:lnTo>
                <a:lnTo>
                  <a:pt x="307708" y="278129"/>
                </a:lnTo>
                <a:lnTo>
                  <a:pt x="306171" y="271779"/>
                </a:lnTo>
                <a:lnTo>
                  <a:pt x="304634" y="264159"/>
                </a:lnTo>
                <a:lnTo>
                  <a:pt x="304114" y="259079"/>
                </a:lnTo>
                <a:lnTo>
                  <a:pt x="301040" y="251459"/>
                </a:lnTo>
                <a:lnTo>
                  <a:pt x="296926" y="236219"/>
                </a:lnTo>
                <a:lnTo>
                  <a:pt x="296244" y="234949"/>
                </a:lnTo>
                <a:close/>
              </a:path>
              <a:path w="464185" h="477519">
                <a:moveTo>
                  <a:pt x="170561" y="90169"/>
                </a:moveTo>
                <a:lnTo>
                  <a:pt x="153626" y="92709"/>
                </a:lnTo>
                <a:lnTo>
                  <a:pt x="136612" y="92709"/>
                </a:lnTo>
                <a:lnTo>
                  <a:pt x="127914" y="93979"/>
                </a:lnTo>
                <a:lnTo>
                  <a:pt x="99656" y="93979"/>
                </a:lnTo>
                <a:lnTo>
                  <a:pt x="84302" y="96519"/>
                </a:lnTo>
                <a:lnTo>
                  <a:pt x="52138" y="96519"/>
                </a:lnTo>
                <a:lnTo>
                  <a:pt x="44300" y="97789"/>
                </a:lnTo>
                <a:lnTo>
                  <a:pt x="32591" y="97789"/>
                </a:lnTo>
                <a:lnTo>
                  <a:pt x="26644" y="99059"/>
                </a:lnTo>
                <a:lnTo>
                  <a:pt x="19059" y="101599"/>
                </a:lnTo>
                <a:lnTo>
                  <a:pt x="10274" y="104139"/>
                </a:lnTo>
                <a:lnTo>
                  <a:pt x="4610" y="106679"/>
                </a:lnTo>
                <a:lnTo>
                  <a:pt x="0" y="118109"/>
                </a:lnTo>
                <a:lnTo>
                  <a:pt x="0" y="135889"/>
                </a:lnTo>
                <a:lnTo>
                  <a:pt x="3581" y="144779"/>
                </a:lnTo>
                <a:lnTo>
                  <a:pt x="8204" y="149859"/>
                </a:lnTo>
                <a:lnTo>
                  <a:pt x="13868" y="154939"/>
                </a:lnTo>
                <a:lnTo>
                  <a:pt x="18491" y="158749"/>
                </a:lnTo>
                <a:lnTo>
                  <a:pt x="29794" y="157479"/>
                </a:lnTo>
                <a:lnTo>
                  <a:pt x="60096" y="157479"/>
                </a:lnTo>
                <a:lnTo>
                  <a:pt x="67194" y="156209"/>
                </a:lnTo>
                <a:lnTo>
                  <a:pt x="82349" y="156209"/>
                </a:lnTo>
                <a:lnTo>
                  <a:pt x="88861" y="154939"/>
                </a:lnTo>
                <a:lnTo>
                  <a:pt x="97400" y="153669"/>
                </a:lnTo>
                <a:lnTo>
                  <a:pt x="107041" y="152399"/>
                </a:lnTo>
                <a:lnTo>
                  <a:pt x="126365" y="152399"/>
                </a:lnTo>
                <a:lnTo>
                  <a:pt x="135145" y="151129"/>
                </a:lnTo>
                <a:lnTo>
                  <a:pt x="145318" y="151129"/>
                </a:lnTo>
                <a:lnTo>
                  <a:pt x="155774" y="149859"/>
                </a:lnTo>
                <a:lnTo>
                  <a:pt x="190588" y="149859"/>
                </a:lnTo>
                <a:lnTo>
                  <a:pt x="197777" y="148589"/>
                </a:lnTo>
                <a:lnTo>
                  <a:pt x="204457" y="148589"/>
                </a:lnTo>
                <a:lnTo>
                  <a:pt x="220370" y="147319"/>
                </a:lnTo>
                <a:lnTo>
                  <a:pt x="299754" y="147319"/>
                </a:lnTo>
                <a:lnTo>
                  <a:pt x="305663" y="144779"/>
                </a:lnTo>
                <a:lnTo>
                  <a:pt x="313785" y="143509"/>
                </a:lnTo>
                <a:lnTo>
                  <a:pt x="385619" y="143509"/>
                </a:lnTo>
                <a:lnTo>
                  <a:pt x="393509" y="142239"/>
                </a:lnTo>
                <a:lnTo>
                  <a:pt x="446417" y="142239"/>
                </a:lnTo>
                <a:lnTo>
                  <a:pt x="453125" y="138429"/>
                </a:lnTo>
                <a:lnTo>
                  <a:pt x="458816" y="133349"/>
                </a:lnTo>
                <a:lnTo>
                  <a:pt x="462673" y="124459"/>
                </a:lnTo>
                <a:lnTo>
                  <a:pt x="463880" y="113029"/>
                </a:lnTo>
                <a:lnTo>
                  <a:pt x="462864" y="106679"/>
                </a:lnTo>
                <a:lnTo>
                  <a:pt x="462864" y="99059"/>
                </a:lnTo>
                <a:lnTo>
                  <a:pt x="456184" y="92709"/>
                </a:lnTo>
                <a:lnTo>
                  <a:pt x="453618" y="91439"/>
                </a:lnTo>
                <a:lnTo>
                  <a:pt x="177736" y="91439"/>
                </a:lnTo>
                <a:lnTo>
                  <a:pt x="170561" y="90169"/>
                </a:lnTo>
                <a:close/>
              </a:path>
              <a:path w="464185" h="477519">
                <a:moveTo>
                  <a:pt x="51823" y="157479"/>
                </a:moveTo>
                <a:lnTo>
                  <a:pt x="29794" y="157479"/>
                </a:lnTo>
                <a:lnTo>
                  <a:pt x="36045" y="158749"/>
                </a:lnTo>
                <a:lnTo>
                  <a:pt x="43597" y="158749"/>
                </a:lnTo>
                <a:lnTo>
                  <a:pt x="51823" y="157479"/>
                </a:lnTo>
                <a:close/>
              </a:path>
              <a:path w="464185" h="477519">
                <a:moveTo>
                  <a:pt x="342782" y="143509"/>
                </a:moveTo>
                <a:lnTo>
                  <a:pt x="328486" y="143509"/>
                </a:lnTo>
                <a:lnTo>
                  <a:pt x="335457" y="144779"/>
                </a:lnTo>
                <a:lnTo>
                  <a:pt x="342782" y="143509"/>
                </a:lnTo>
                <a:close/>
              </a:path>
              <a:path w="464185" h="477519">
                <a:moveTo>
                  <a:pt x="405320" y="142239"/>
                </a:moveTo>
                <a:lnTo>
                  <a:pt x="393509" y="142239"/>
                </a:lnTo>
                <a:lnTo>
                  <a:pt x="401218" y="143509"/>
                </a:lnTo>
                <a:lnTo>
                  <a:pt x="405320" y="142239"/>
                </a:lnTo>
                <a:close/>
              </a:path>
              <a:path w="464185" h="477519">
                <a:moveTo>
                  <a:pt x="257378" y="0"/>
                </a:moveTo>
                <a:lnTo>
                  <a:pt x="249148" y="0"/>
                </a:lnTo>
                <a:lnTo>
                  <a:pt x="244525" y="2539"/>
                </a:lnTo>
                <a:lnTo>
                  <a:pt x="236816" y="7619"/>
                </a:lnTo>
                <a:lnTo>
                  <a:pt x="228600" y="13969"/>
                </a:lnTo>
                <a:lnTo>
                  <a:pt x="227063" y="19049"/>
                </a:lnTo>
                <a:lnTo>
                  <a:pt x="227063" y="26669"/>
                </a:lnTo>
                <a:lnTo>
                  <a:pt x="226846" y="34289"/>
                </a:lnTo>
                <a:lnTo>
                  <a:pt x="226773" y="36829"/>
                </a:lnTo>
                <a:lnTo>
                  <a:pt x="227063" y="44449"/>
                </a:lnTo>
                <a:lnTo>
                  <a:pt x="227311" y="52069"/>
                </a:lnTo>
                <a:lnTo>
                  <a:pt x="209600" y="88899"/>
                </a:lnTo>
                <a:lnTo>
                  <a:pt x="202189" y="90169"/>
                </a:lnTo>
                <a:lnTo>
                  <a:pt x="183908" y="90169"/>
                </a:lnTo>
                <a:lnTo>
                  <a:pt x="177736" y="91439"/>
                </a:lnTo>
                <a:lnTo>
                  <a:pt x="453618" y="91439"/>
                </a:lnTo>
                <a:lnTo>
                  <a:pt x="451053" y="90169"/>
                </a:lnTo>
                <a:lnTo>
                  <a:pt x="447967" y="86359"/>
                </a:lnTo>
                <a:lnTo>
                  <a:pt x="300012" y="86359"/>
                </a:lnTo>
                <a:lnTo>
                  <a:pt x="294360" y="82549"/>
                </a:lnTo>
                <a:lnTo>
                  <a:pt x="290245" y="76199"/>
                </a:lnTo>
                <a:lnTo>
                  <a:pt x="286651" y="69849"/>
                </a:lnTo>
                <a:lnTo>
                  <a:pt x="286651" y="58419"/>
                </a:lnTo>
                <a:lnTo>
                  <a:pt x="286235" y="53339"/>
                </a:lnTo>
                <a:lnTo>
                  <a:pt x="286131" y="52069"/>
                </a:lnTo>
                <a:lnTo>
                  <a:pt x="287680" y="45719"/>
                </a:lnTo>
                <a:lnTo>
                  <a:pt x="287275" y="36829"/>
                </a:lnTo>
                <a:lnTo>
                  <a:pt x="287159" y="34289"/>
                </a:lnTo>
                <a:lnTo>
                  <a:pt x="288188" y="26669"/>
                </a:lnTo>
                <a:lnTo>
                  <a:pt x="285115" y="15239"/>
                </a:lnTo>
                <a:lnTo>
                  <a:pt x="281520" y="11429"/>
                </a:lnTo>
                <a:lnTo>
                  <a:pt x="277021" y="6349"/>
                </a:lnTo>
                <a:lnTo>
                  <a:pt x="271368" y="2539"/>
                </a:lnTo>
                <a:lnTo>
                  <a:pt x="264756" y="1269"/>
                </a:lnTo>
                <a:lnTo>
                  <a:pt x="257378" y="0"/>
                </a:lnTo>
                <a:close/>
              </a:path>
              <a:path w="464185" h="477519">
                <a:moveTo>
                  <a:pt x="445909" y="83819"/>
                </a:moveTo>
                <a:lnTo>
                  <a:pt x="373386" y="83819"/>
                </a:lnTo>
                <a:lnTo>
                  <a:pt x="363207" y="85089"/>
                </a:lnTo>
                <a:lnTo>
                  <a:pt x="335965" y="85089"/>
                </a:lnTo>
                <a:lnTo>
                  <a:pt x="328367" y="86359"/>
                </a:lnTo>
                <a:lnTo>
                  <a:pt x="447967" y="86359"/>
                </a:lnTo>
                <a:lnTo>
                  <a:pt x="445909" y="83819"/>
                </a:lnTo>
                <a:close/>
              </a:path>
              <a:path w="464185" h="477519">
                <a:moveTo>
                  <a:pt x="418422" y="82549"/>
                </a:moveTo>
                <a:lnTo>
                  <a:pt x="409351" y="83819"/>
                </a:lnTo>
                <a:lnTo>
                  <a:pt x="427494" y="83819"/>
                </a:lnTo>
                <a:lnTo>
                  <a:pt x="418422" y="82549"/>
                </a:lnTo>
                <a:close/>
              </a:path>
            </a:pathLst>
          </a:custGeom>
          <a:solidFill>
            <a:srgbClr val="754C2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6" name="object 156"/>
          <p:cNvGrpSpPr>
            <a:grpSpLocks noGrp="1" noUngrp="1" noRot="1" noMove="1" noResize="1"/>
          </p:cNvGrpSpPr>
          <p:nvPr/>
        </p:nvGrpSpPr>
        <p:grpSpPr>
          <a:xfrm>
            <a:off x="1347232" y="300172"/>
            <a:ext cx="4853940" cy="1741170"/>
            <a:chOff x="1347232" y="300172"/>
            <a:chExt cx="4853940" cy="1741170"/>
          </a:xfrm>
        </p:grpSpPr>
        <p:pic>
          <p:nvPicPr>
            <p:cNvPr id="157" name="object 15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5990502" y="1853636"/>
              <a:ext cx="175502" cy="174675"/>
            </a:xfrm>
            <a:prstGeom prst="rect">
              <a:avLst/>
            </a:prstGeom>
          </p:spPr>
        </p:pic>
        <p:pic>
          <p:nvPicPr>
            <p:cNvPr id="158" name="object 15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347232" y="300172"/>
              <a:ext cx="4853890" cy="1740975"/>
            </a:xfrm>
            <a:prstGeom prst="rect">
              <a:avLst/>
            </a:prstGeom>
          </p:spPr>
        </p:pic>
      </p:grpSp>
      <p:pic>
        <p:nvPicPr>
          <p:cNvPr id="159" name="object 159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6" cstate="print"/>
          <a:stretch>
            <a:fillRect/>
          </a:stretch>
        </p:blipFill>
        <p:spPr>
          <a:xfrm>
            <a:off x="1122907" y="4757712"/>
            <a:ext cx="5305511" cy="192633"/>
          </a:xfrm>
          <a:prstGeom prst="rect">
            <a:avLst/>
          </a:prstGeom>
        </p:spPr>
      </p:pic>
      <p:pic>
        <p:nvPicPr>
          <p:cNvPr id="160" name="object 160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7" cstate="print"/>
          <a:stretch>
            <a:fillRect/>
          </a:stretch>
        </p:blipFill>
        <p:spPr>
          <a:xfrm>
            <a:off x="861482" y="5018910"/>
            <a:ext cx="5824719" cy="192040"/>
          </a:xfrm>
          <a:prstGeom prst="rect">
            <a:avLst/>
          </a:prstGeom>
        </p:spPr>
      </p:pic>
      <p:pic>
        <p:nvPicPr>
          <p:cNvPr id="161" name="object 161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8" cstate="print"/>
          <a:stretch>
            <a:fillRect/>
          </a:stretch>
        </p:blipFill>
        <p:spPr>
          <a:xfrm>
            <a:off x="1751680" y="5280058"/>
            <a:ext cx="4050010" cy="192567"/>
          </a:xfrm>
          <a:prstGeom prst="rect">
            <a:avLst/>
          </a:prstGeom>
        </p:spPr>
      </p:pic>
      <p:pic>
        <p:nvPicPr>
          <p:cNvPr id="162" name="object 162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9" cstate="print"/>
          <a:stretch>
            <a:fillRect/>
          </a:stretch>
        </p:blipFill>
        <p:spPr>
          <a:xfrm>
            <a:off x="550859" y="5634822"/>
            <a:ext cx="6478485" cy="4654562"/>
          </a:xfrm>
          <a:prstGeom prst="rect">
            <a:avLst/>
          </a:prstGeom>
        </p:spPr>
      </p:pic>
      <p:pic>
        <p:nvPicPr>
          <p:cNvPr id="163" name="object 163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60" cstate="print"/>
          <a:stretch>
            <a:fillRect/>
          </a:stretch>
        </p:blipFill>
        <p:spPr>
          <a:xfrm>
            <a:off x="150368" y="129387"/>
            <a:ext cx="998105" cy="248043"/>
          </a:xfrm>
          <a:prstGeom prst="rect">
            <a:avLst/>
          </a:prstGeom>
        </p:spPr>
      </p:pic>
      <p:pic>
        <p:nvPicPr>
          <p:cNvPr id="164" name="object 164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61" cstate="print"/>
          <a:stretch>
            <a:fillRect/>
          </a:stretch>
        </p:blipFill>
        <p:spPr>
          <a:xfrm>
            <a:off x="776930" y="2224063"/>
            <a:ext cx="6013564" cy="2429527"/>
          </a:xfrm>
          <a:prstGeom prst="rect">
            <a:avLst/>
          </a:prstGeom>
        </p:spPr>
      </p:pic>
      <p:sp>
        <p:nvSpPr>
          <p:cNvPr id="165" name="テキスト ボックス 164">
            <a:extLst>
              <a:ext uri="{FF2B5EF4-FFF2-40B4-BE49-F238E27FC236}">
                <a16:creationId xmlns:a16="http://schemas.microsoft.com/office/drawing/2014/main" id="{548CBB37-9DDA-A536-C310-C82D254D51F4}"/>
              </a:ext>
            </a:extLst>
          </p:cNvPr>
          <p:cNvSpPr txBox="1"/>
          <p:nvPr/>
        </p:nvSpPr>
        <p:spPr>
          <a:xfrm>
            <a:off x="9261987" y="58796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60309" cy="10692130"/>
            <a:chOff x="0" y="0"/>
            <a:chExt cx="7560309" cy="106921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69320" y="10650499"/>
              <a:ext cx="95834" cy="4150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93272" y="9825622"/>
              <a:ext cx="1103172" cy="86638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69522" y="9000731"/>
              <a:ext cx="1103172" cy="11868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45784" y="8175841"/>
              <a:ext cx="1103160" cy="11868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22022" y="7350963"/>
              <a:ext cx="1103172" cy="11868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98272" y="6526059"/>
              <a:ext cx="961720" cy="118684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74534" y="5685218"/>
              <a:ext cx="485457" cy="112113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33444" y="10288562"/>
              <a:ext cx="859828" cy="40344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66362" y="9463672"/>
              <a:ext cx="1103160" cy="118682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42612" y="8638781"/>
              <a:ext cx="1103172" cy="118684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18862" y="7813891"/>
              <a:ext cx="1103160" cy="118684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95112" y="6989000"/>
              <a:ext cx="1103160" cy="118684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71362" y="6164110"/>
              <a:ext cx="1103172" cy="118685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7612" y="5339232"/>
              <a:ext cx="1103172" cy="118682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23861" y="4514342"/>
              <a:ext cx="636130" cy="118682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00111" y="4237418"/>
              <a:ext cx="159880" cy="36922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97542" y="9926599"/>
              <a:ext cx="1068819" cy="76540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39452" y="9101708"/>
              <a:ext cx="1103160" cy="118685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15702" y="8276831"/>
              <a:ext cx="1103160" cy="118684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1939" y="7451941"/>
              <a:ext cx="1103172" cy="118682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8202" y="6627050"/>
              <a:ext cx="1103160" cy="118684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44452" y="5802173"/>
              <a:ext cx="1103160" cy="118682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20689" y="4977282"/>
              <a:ext cx="1103172" cy="118682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96952" y="4152379"/>
              <a:ext cx="1103160" cy="118685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73189" y="3327501"/>
              <a:ext cx="786803" cy="118684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249439" y="2789606"/>
              <a:ext cx="310553" cy="71719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161654" y="10389539"/>
              <a:ext cx="698500" cy="30246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336279" y="9564662"/>
              <a:ext cx="1103172" cy="112734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12529" y="8739772"/>
              <a:ext cx="1103172" cy="118682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88779" y="7914881"/>
              <a:ext cx="1103160" cy="118682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65029" y="7089991"/>
              <a:ext cx="1103172" cy="118684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41279" y="6265113"/>
              <a:ext cx="1103172" cy="118682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17529" y="5440210"/>
              <a:ext cx="1103160" cy="118684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93779" y="4615320"/>
              <a:ext cx="1103172" cy="118685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70029" y="3790442"/>
              <a:ext cx="1103160" cy="118684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46279" y="2965551"/>
              <a:ext cx="1103160" cy="118682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622529" y="2140661"/>
              <a:ext cx="937463" cy="118684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098779" y="1341805"/>
              <a:ext cx="461213" cy="1065136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25778" y="10027602"/>
              <a:ext cx="1010500" cy="66440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09369" y="9202712"/>
              <a:ext cx="1103160" cy="118682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85619" y="8377822"/>
              <a:ext cx="1103160" cy="118684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61869" y="7552919"/>
              <a:ext cx="1103160" cy="1186853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38119" y="6728041"/>
              <a:ext cx="1103160" cy="118684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14369" y="5903150"/>
              <a:ext cx="1103160" cy="118684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90619" y="5078273"/>
              <a:ext cx="1103160" cy="118684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66869" y="4253382"/>
              <a:ext cx="1103160" cy="1186827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3106" y="3428492"/>
              <a:ext cx="1103172" cy="1186827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19369" y="2603601"/>
              <a:ext cx="1103160" cy="118684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95619" y="1778711"/>
              <a:ext cx="1103160" cy="118684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471869" y="953820"/>
              <a:ext cx="1088123" cy="118684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948119" y="128930"/>
              <a:ext cx="611873" cy="1178166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424369" y="0"/>
              <a:ext cx="135623" cy="207238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89889" y="10490542"/>
              <a:ext cx="465264" cy="201460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06196" y="9665639"/>
              <a:ext cx="1103172" cy="1026363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2459" y="8840749"/>
              <a:ext cx="1103160" cy="1186853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58696" y="8015858"/>
              <a:ext cx="1103172" cy="1186853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34946" y="7190981"/>
              <a:ext cx="1103172" cy="1186840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1209" y="6366091"/>
              <a:ext cx="1103160" cy="1186827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7446" y="5541200"/>
              <a:ext cx="1103172" cy="1186840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63696" y="4716323"/>
              <a:ext cx="1103172" cy="1186827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39959" y="3891432"/>
              <a:ext cx="1103147" cy="1186827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16196" y="3066529"/>
              <a:ext cx="1103172" cy="1186853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92446" y="2241651"/>
              <a:ext cx="1103172" cy="1186840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68696" y="1416761"/>
              <a:ext cx="1103160" cy="1186840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44946" y="591870"/>
              <a:ext cx="1103172" cy="1186840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321196" y="0"/>
              <a:ext cx="1103172" cy="953820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201065" y="0"/>
              <a:ext cx="297738" cy="128930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0" y="10140544"/>
              <a:ext cx="606196" cy="551459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0" y="9303689"/>
              <a:ext cx="1082459" cy="1186853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5548" y="8478812"/>
              <a:ext cx="1103147" cy="1186827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1786" y="7653922"/>
              <a:ext cx="1103160" cy="1186827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08036" y="6829031"/>
              <a:ext cx="1103172" cy="1186827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84286" y="6004141"/>
              <a:ext cx="1103160" cy="1186840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60536" y="5179250"/>
              <a:ext cx="1103160" cy="1186840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36786" y="4354360"/>
              <a:ext cx="1103172" cy="1186840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13036" y="3529470"/>
              <a:ext cx="1103160" cy="1186853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89286" y="2704592"/>
              <a:ext cx="1103160" cy="1186840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65536" y="1879701"/>
              <a:ext cx="1103160" cy="1186827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41786" y="1054811"/>
              <a:ext cx="1103160" cy="1186840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18036" y="229920"/>
              <a:ext cx="1103160" cy="1186840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694273" y="0"/>
              <a:ext cx="968641" cy="591870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0" y="9040698"/>
              <a:ext cx="455548" cy="1052004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0" y="8116862"/>
              <a:ext cx="931786" cy="1186827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876" y="7291972"/>
              <a:ext cx="1103160" cy="1186840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1126" y="6467068"/>
              <a:ext cx="1103160" cy="1186853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7363" y="5642191"/>
              <a:ext cx="1103172" cy="1186840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33626" y="4817300"/>
              <a:ext cx="1103160" cy="1186840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09876" y="3992410"/>
              <a:ext cx="1103160" cy="1186840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86113" y="3167532"/>
              <a:ext cx="1103172" cy="1186827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62376" y="2342642"/>
              <a:ext cx="1103160" cy="1186827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38613" y="1517751"/>
              <a:ext cx="1103172" cy="1186840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14863" y="692861"/>
              <a:ext cx="1103172" cy="1186840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591126" y="0"/>
              <a:ext cx="1103147" cy="1054811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296039" y="0"/>
              <a:ext cx="530987" cy="229920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0" y="7940840"/>
              <a:ext cx="304876" cy="704075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0" y="6930022"/>
              <a:ext cx="781126" cy="1186840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4203" y="6105131"/>
              <a:ext cx="1103160" cy="1186840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0453" y="5280241"/>
              <a:ext cx="1103172" cy="1186827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6716" y="4455350"/>
              <a:ext cx="1103160" cy="1186840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82953" y="3630473"/>
              <a:ext cx="1103160" cy="1186827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59203" y="2805582"/>
              <a:ext cx="1103172" cy="1186827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35466" y="1980679"/>
              <a:ext cx="1103147" cy="1186853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11703" y="1155801"/>
              <a:ext cx="1103160" cy="1186840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87953" y="330911"/>
              <a:ext cx="1103172" cy="1186840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964216" y="0"/>
              <a:ext cx="1026922" cy="692861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0" y="6840995"/>
              <a:ext cx="154203" cy="356107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0" y="5743181"/>
              <a:ext cx="630453" cy="1186840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43" y="4918291"/>
              <a:ext cx="1103172" cy="1186840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9780" y="4093400"/>
              <a:ext cx="1103172" cy="1186840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6043" y="3268510"/>
              <a:ext cx="1103160" cy="1186840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2293" y="2443619"/>
              <a:ext cx="1103172" cy="1186853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08543" y="1618742"/>
              <a:ext cx="1103160" cy="1186840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84793" y="793851"/>
              <a:ext cx="1103160" cy="1186827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861043" y="0"/>
              <a:ext cx="1103172" cy="1155801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391052" y="0"/>
              <a:ext cx="764197" cy="330911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0" y="5741136"/>
              <a:ext cx="3543" cy="8178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0" y="4641291"/>
              <a:ext cx="479780" cy="1101890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0" y="3731450"/>
              <a:ext cx="956043" cy="1186840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9120" y="2906560"/>
              <a:ext cx="1103172" cy="1186840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5370" y="2081682"/>
              <a:ext cx="1103172" cy="1186827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1620" y="1256792"/>
              <a:ext cx="1103172" cy="1186827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57870" y="431901"/>
              <a:ext cx="1103172" cy="1186840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234133" y="0"/>
              <a:ext cx="1085227" cy="793851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0" y="3541433"/>
              <a:ext cx="329120" cy="760082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0" y="2544622"/>
              <a:ext cx="805370" cy="1186827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8473" y="1719732"/>
              <a:ext cx="1103147" cy="1186827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4710" y="894842"/>
              <a:ext cx="1103160" cy="1186840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0960" y="69951"/>
              <a:ext cx="1103172" cy="1186840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607210" y="0"/>
              <a:ext cx="876261" cy="431901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0" y="2441575"/>
              <a:ext cx="178473" cy="412140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0" y="1357769"/>
              <a:ext cx="654710" cy="1186853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800" y="532892"/>
              <a:ext cx="1103160" cy="1186840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04050" y="0"/>
              <a:ext cx="1103160" cy="894829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486065" y="0"/>
              <a:ext cx="161518" cy="69951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0" y="1341742"/>
              <a:ext cx="27800" cy="64173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0" y="241884"/>
              <a:ext cx="504050" cy="1115885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0" y="0"/>
              <a:ext cx="811695" cy="532892"/>
            </a:xfrm>
            <a:prstGeom prst="rect">
              <a:avLst/>
            </a:prstGeom>
          </p:spPr>
        </p:pic>
      </p:grpSp>
      <p:grpSp>
        <p:nvGrpSpPr>
          <p:cNvPr id="140" name="object 140"/>
          <p:cNvGrpSpPr>
            <a:grpSpLocks noGrp="1" noUngrp="1" noRot="1" noMove="1" noResize="1"/>
          </p:cNvGrpSpPr>
          <p:nvPr/>
        </p:nvGrpSpPr>
        <p:grpSpPr>
          <a:xfrm>
            <a:off x="359995" y="359998"/>
            <a:ext cx="6840220" cy="9972040"/>
            <a:chOff x="359995" y="359998"/>
            <a:chExt cx="6840220" cy="9972040"/>
          </a:xfrm>
        </p:grpSpPr>
        <p:pic>
          <p:nvPicPr>
            <p:cNvPr id="141" name="object 14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359995" y="359998"/>
              <a:ext cx="6840004" cy="9972001"/>
            </a:xfrm>
            <a:prstGeom prst="rect">
              <a:avLst/>
            </a:prstGeom>
          </p:spPr>
        </p:pic>
        <p:sp>
          <p:nvSpPr>
            <p:cNvPr id="142" name="object 14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32948" y="1058248"/>
              <a:ext cx="5899785" cy="0"/>
            </a:xfrm>
            <a:custGeom>
              <a:avLst/>
              <a:gdLst/>
              <a:ahLst/>
              <a:cxnLst/>
              <a:rect l="l" t="t" r="r" b="b"/>
              <a:pathLst>
                <a:path w="5899784">
                  <a:moveTo>
                    <a:pt x="0" y="0"/>
                  </a:moveTo>
                  <a:lnTo>
                    <a:pt x="5899721" y="0"/>
                  </a:lnTo>
                </a:path>
              </a:pathLst>
            </a:custGeom>
            <a:ln w="12700">
              <a:solidFill>
                <a:srgbClr val="F7A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32948" y="2894595"/>
              <a:ext cx="5899785" cy="0"/>
            </a:xfrm>
            <a:custGeom>
              <a:avLst/>
              <a:gdLst/>
              <a:ahLst/>
              <a:cxnLst/>
              <a:rect l="l" t="t" r="r" b="b"/>
              <a:pathLst>
                <a:path w="5899784">
                  <a:moveTo>
                    <a:pt x="0" y="0"/>
                  </a:moveTo>
                  <a:lnTo>
                    <a:pt x="5899721" y="0"/>
                  </a:lnTo>
                </a:path>
              </a:pathLst>
            </a:custGeom>
            <a:ln w="12700">
              <a:solidFill>
                <a:srgbClr val="F7A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32948" y="5102164"/>
              <a:ext cx="5899785" cy="0"/>
            </a:xfrm>
            <a:custGeom>
              <a:avLst/>
              <a:gdLst/>
              <a:ahLst/>
              <a:cxnLst/>
              <a:rect l="l" t="t" r="r" b="b"/>
              <a:pathLst>
                <a:path w="5899784">
                  <a:moveTo>
                    <a:pt x="0" y="0"/>
                  </a:moveTo>
                  <a:lnTo>
                    <a:pt x="5899721" y="0"/>
                  </a:lnTo>
                </a:path>
              </a:pathLst>
            </a:custGeom>
            <a:ln w="12700">
              <a:solidFill>
                <a:srgbClr val="F7A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5" name="object 14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5575377" y="9177910"/>
              <a:ext cx="850837" cy="195360"/>
            </a:xfrm>
            <a:prstGeom prst="rect">
              <a:avLst/>
            </a:prstGeom>
          </p:spPr>
        </p:pic>
        <p:sp>
          <p:nvSpPr>
            <p:cNvPr id="146" name="object 14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47462" y="9468866"/>
              <a:ext cx="131445" cy="139700"/>
            </a:xfrm>
            <a:custGeom>
              <a:avLst/>
              <a:gdLst/>
              <a:ahLst/>
              <a:cxnLst/>
              <a:rect l="l" t="t" r="r" b="b"/>
              <a:pathLst>
                <a:path w="131445" h="139700">
                  <a:moveTo>
                    <a:pt x="115620" y="7518"/>
                  </a:moveTo>
                  <a:lnTo>
                    <a:pt x="111874" y="1676"/>
                  </a:lnTo>
                  <a:lnTo>
                    <a:pt x="103098" y="1676"/>
                  </a:lnTo>
                  <a:lnTo>
                    <a:pt x="95021" y="2768"/>
                  </a:lnTo>
                  <a:lnTo>
                    <a:pt x="86042" y="3556"/>
                  </a:lnTo>
                  <a:lnTo>
                    <a:pt x="76504" y="4025"/>
                  </a:lnTo>
                  <a:lnTo>
                    <a:pt x="66789" y="4178"/>
                  </a:lnTo>
                  <a:lnTo>
                    <a:pt x="57950" y="3937"/>
                  </a:lnTo>
                  <a:lnTo>
                    <a:pt x="48996" y="3238"/>
                  </a:lnTo>
                  <a:lnTo>
                    <a:pt x="39954" y="2057"/>
                  </a:lnTo>
                  <a:lnTo>
                    <a:pt x="30886" y="419"/>
                  </a:lnTo>
                  <a:lnTo>
                    <a:pt x="29641" y="0"/>
                  </a:lnTo>
                  <a:lnTo>
                    <a:pt x="20447" y="0"/>
                  </a:lnTo>
                  <a:lnTo>
                    <a:pt x="16700" y="5422"/>
                  </a:lnTo>
                  <a:lnTo>
                    <a:pt x="16700" y="10858"/>
                  </a:lnTo>
                  <a:lnTo>
                    <a:pt x="15862" y="15862"/>
                  </a:lnTo>
                  <a:lnTo>
                    <a:pt x="54864" y="26416"/>
                  </a:lnTo>
                  <a:lnTo>
                    <a:pt x="66370" y="26720"/>
                  </a:lnTo>
                  <a:lnTo>
                    <a:pt x="76847" y="26555"/>
                  </a:lnTo>
                  <a:lnTo>
                    <a:pt x="115620" y="17538"/>
                  </a:lnTo>
                  <a:lnTo>
                    <a:pt x="115620" y="7518"/>
                  </a:lnTo>
                  <a:close/>
                </a:path>
                <a:path w="131445" h="139700">
                  <a:moveTo>
                    <a:pt x="131064" y="123139"/>
                  </a:moveTo>
                  <a:lnTo>
                    <a:pt x="130657" y="117716"/>
                  </a:lnTo>
                  <a:lnTo>
                    <a:pt x="126479" y="111874"/>
                  </a:lnTo>
                  <a:lnTo>
                    <a:pt x="119799" y="111874"/>
                  </a:lnTo>
                  <a:lnTo>
                    <a:pt x="118122" y="111874"/>
                  </a:lnTo>
                  <a:lnTo>
                    <a:pt x="77838" y="116979"/>
                  </a:lnTo>
                  <a:lnTo>
                    <a:pt x="63030" y="117297"/>
                  </a:lnTo>
                  <a:lnTo>
                    <a:pt x="39624" y="115443"/>
                  </a:lnTo>
                  <a:lnTo>
                    <a:pt x="27597" y="110934"/>
                  </a:lnTo>
                  <a:lnTo>
                    <a:pt x="23177" y="105321"/>
                  </a:lnTo>
                  <a:lnTo>
                    <a:pt x="22542" y="100190"/>
                  </a:lnTo>
                  <a:lnTo>
                    <a:pt x="22542" y="97675"/>
                  </a:lnTo>
                  <a:lnTo>
                    <a:pt x="23368" y="92671"/>
                  </a:lnTo>
                  <a:lnTo>
                    <a:pt x="23787" y="91414"/>
                  </a:lnTo>
                  <a:lnTo>
                    <a:pt x="23787" y="83070"/>
                  </a:lnTo>
                  <a:lnTo>
                    <a:pt x="18364" y="79311"/>
                  </a:lnTo>
                  <a:lnTo>
                    <a:pt x="8343" y="79311"/>
                  </a:lnTo>
                  <a:lnTo>
                    <a:pt x="3759" y="82651"/>
                  </a:lnTo>
                  <a:lnTo>
                    <a:pt x="0" y="95592"/>
                  </a:lnTo>
                  <a:lnTo>
                    <a:pt x="0" y="101015"/>
                  </a:lnTo>
                  <a:lnTo>
                    <a:pt x="3810" y="118110"/>
                  </a:lnTo>
                  <a:lnTo>
                    <a:pt x="15443" y="130073"/>
                  </a:lnTo>
                  <a:lnTo>
                    <a:pt x="35217" y="137109"/>
                  </a:lnTo>
                  <a:lnTo>
                    <a:pt x="63449" y="139420"/>
                  </a:lnTo>
                  <a:lnTo>
                    <a:pt x="79794" y="139103"/>
                  </a:lnTo>
                  <a:lnTo>
                    <a:pt x="94703" y="138112"/>
                  </a:lnTo>
                  <a:lnTo>
                    <a:pt x="108585" y="136423"/>
                  </a:lnTo>
                  <a:lnTo>
                    <a:pt x="128562" y="132740"/>
                  </a:lnTo>
                  <a:lnTo>
                    <a:pt x="131064" y="127317"/>
                  </a:lnTo>
                  <a:lnTo>
                    <a:pt x="131064" y="123139"/>
                  </a:lnTo>
                  <a:close/>
                </a:path>
              </a:pathLst>
            </a:custGeom>
            <a:solidFill>
              <a:srgbClr val="F37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7" name="object 14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5774076" y="9447152"/>
              <a:ext cx="133578" cy="172821"/>
            </a:xfrm>
            <a:prstGeom prst="rect">
              <a:avLst/>
            </a:prstGeom>
          </p:spPr>
        </p:pic>
        <p:pic>
          <p:nvPicPr>
            <p:cNvPr id="148" name="object 14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5988626" y="9440060"/>
              <a:ext cx="182422" cy="187001"/>
            </a:xfrm>
            <a:prstGeom prst="rect">
              <a:avLst/>
            </a:prstGeom>
          </p:spPr>
        </p:pic>
        <p:pic>
          <p:nvPicPr>
            <p:cNvPr id="149" name="object 14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6220724" y="9439634"/>
              <a:ext cx="192016" cy="186589"/>
            </a:xfrm>
            <a:prstGeom prst="rect">
              <a:avLst/>
            </a:prstGeom>
          </p:spPr>
        </p:pic>
        <p:pic>
          <p:nvPicPr>
            <p:cNvPr id="150" name="object 15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6469929" y="9440896"/>
              <a:ext cx="182829" cy="187840"/>
            </a:xfrm>
            <a:prstGeom prst="rect">
              <a:avLst/>
            </a:prstGeom>
          </p:spPr>
        </p:pic>
        <p:pic>
          <p:nvPicPr>
            <p:cNvPr id="151" name="object 15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5564938" y="9450914"/>
              <a:ext cx="139847" cy="168224"/>
            </a:xfrm>
            <a:prstGeom prst="rect">
              <a:avLst/>
            </a:prstGeom>
          </p:spPr>
        </p:pic>
        <p:sp>
          <p:nvSpPr>
            <p:cNvPr id="152" name="object 15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32948" y="6120259"/>
              <a:ext cx="5899785" cy="0"/>
            </a:xfrm>
            <a:custGeom>
              <a:avLst/>
              <a:gdLst/>
              <a:ahLst/>
              <a:cxnLst/>
              <a:rect l="l" t="t" r="r" b="b"/>
              <a:pathLst>
                <a:path w="5899784">
                  <a:moveTo>
                    <a:pt x="0" y="0"/>
                  </a:moveTo>
                  <a:lnTo>
                    <a:pt x="5899721" y="0"/>
                  </a:lnTo>
                </a:path>
              </a:pathLst>
            </a:custGeom>
            <a:ln w="12700">
              <a:solidFill>
                <a:srgbClr val="F7A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32948" y="7411927"/>
              <a:ext cx="5899785" cy="0"/>
            </a:xfrm>
            <a:custGeom>
              <a:avLst/>
              <a:gdLst/>
              <a:ahLst/>
              <a:cxnLst/>
              <a:rect l="l" t="t" r="r" b="b"/>
              <a:pathLst>
                <a:path w="5899784">
                  <a:moveTo>
                    <a:pt x="0" y="0"/>
                  </a:moveTo>
                  <a:lnTo>
                    <a:pt x="5899721" y="0"/>
                  </a:lnTo>
                </a:path>
              </a:pathLst>
            </a:custGeom>
            <a:ln w="12700">
              <a:solidFill>
                <a:srgbClr val="F7A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32948" y="8462618"/>
              <a:ext cx="5899785" cy="0"/>
            </a:xfrm>
            <a:custGeom>
              <a:avLst/>
              <a:gdLst/>
              <a:ahLst/>
              <a:cxnLst/>
              <a:rect l="l" t="t" r="r" b="b"/>
              <a:pathLst>
                <a:path w="5899784">
                  <a:moveTo>
                    <a:pt x="0" y="0"/>
                  </a:moveTo>
                  <a:lnTo>
                    <a:pt x="5899721" y="0"/>
                  </a:lnTo>
                </a:path>
              </a:pathLst>
            </a:custGeom>
            <a:ln w="12700">
              <a:solidFill>
                <a:srgbClr val="F7A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5" name="object 15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971035" y="9339393"/>
              <a:ext cx="606832" cy="96037"/>
            </a:xfrm>
            <a:prstGeom prst="rect">
              <a:avLst/>
            </a:prstGeom>
          </p:spPr>
        </p:pic>
        <p:pic>
          <p:nvPicPr>
            <p:cNvPr id="156" name="object 15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2739901" y="536719"/>
              <a:ext cx="140341" cy="79122"/>
            </a:xfrm>
            <a:prstGeom prst="rect">
              <a:avLst/>
            </a:prstGeom>
          </p:spPr>
        </p:pic>
        <p:pic>
          <p:nvPicPr>
            <p:cNvPr id="157" name="object 15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3069743" y="535813"/>
              <a:ext cx="171554" cy="81282"/>
            </a:xfrm>
            <a:prstGeom prst="rect">
              <a:avLst/>
            </a:prstGeom>
          </p:spPr>
        </p:pic>
        <p:pic>
          <p:nvPicPr>
            <p:cNvPr id="158" name="object 15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3397782" y="538782"/>
              <a:ext cx="181914" cy="74180"/>
            </a:xfrm>
            <a:prstGeom prst="rect">
              <a:avLst/>
            </a:prstGeom>
          </p:spPr>
        </p:pic>
        <p:pic>
          <p:nvPicPr>
            <p:cNvPr id="159" name="object 15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3796108" y="534281"/>
              <a:ext cx="61950" cy="81013"/>
            </a:xfrm>
            <a:prstGeom prst="rect">
              <a:avLst/>
            </a:prstGeom>
          </p:spPr>
        </p:pic>
        <p:sp>
          <p:nvSpPr>
            <p:cNvPr id="160" name="object 16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32948" y="3946187"/>
              <a:ext cx="5899785" cy="0"/>
            </a:xfrm>
            <a:custGeom>
              <a:avLst/>
              <a:gdLst/>
              <a:ahLst/>
              <a:cxnLst/>
              <a:rect l="l" t="t" r="r" b="b"/>
              <a:pathLst>
                <a:path w="5899784">
                  <a:moveTo>
                    <a:pt x="0" y="0"/>
                  </a:moveTo>
                  <a:lnTo>
                    <a:pt x="5899721" y="0"/>
                  </a:lnTo>
                </a:path>
              </a:pathLst>
            </a:custGeom>
            <a:ln w="12700">
              <a:solidFill>
                <a:srgbClr val="F7A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52347" y="9285147"/>
              <a:ext cx="249554" cy="49530"/>
            </a:xfrm>
            <a:custGeom>
              <a:avLst/>
              <a:gdLst/>
              <a:ahLst/>
              <a:cxnLst/>
              <a:rect l="l" t="t" r="r" b="b"/>
              <a:pathLst>
                <a:path w="249555" h="49529">
                  <a:moveTo>
                    <a:pt x="32118" y="43421"/>
                  </a:moveTo>
                  <a:lnTo>
                    <a:pt x="31140" y="41313"/>
                  </a:lnTo>
                  <a:lnTo>
                    <a:pt x="29692" y="40398"/>
                  </a:lnTo>
                  <a:lnTo>
                    <a:pt x="27305" y="40551"/>
                  </a:lnTo>
                  <a:lnTo>
                    <a:pt x="24815" y="40932"/>
                  </a:lnTo>
                  <a:lnTo>
                    <a:pt x="22275" y="41198"/>
                  </a:lnTo>
                  <a:lnTo>
                    <a:pt x="17246" y="41363"/>
                  </a:lnTo>
                  <a:lnTo>
                    <a:pt x="14490" y="41529"/>
                  </a:lnTo>
                  <a:lnTo>
                    <a:pt x="13347" y="41198"/>
                  </a:lnTo>
                  <a:lnTo>
                    <a:pt x="11404" y="40932"/>
                  </a:lnTo>
                  <a:lnTo>
                    <a:pt x="9525" y="40449"/>
                  </a:lnTo>
                  <a:lnTo>
                    <a:pt x="7353" y="38925"/>
                  </a:lnTo>
                  <a:lnTo>
                    <a:pt x="6591" y="36449"/>
                  </a:lnTo>
                  <a:lnTo>
                    <a:pt x="7137" y="33743"/>
                  </a:lnTo>
                  <a:lnTo>
                    <a:pt x="27038" y="21513"/>
                  </a:lnTo>
                  <a:lnTo>
                    <a:pt x="28549" y="20434"/>
                  </a:lnTo>
                  <a:lnTo>
                    <a:pt x="29095" y="18719"/>
                  </a:lnTo>
                  <a:lnTo>
                    <a:pt x="28270" y="16548"/>
                  </a:lnTo>
                  <a:lnTo>
                    <a:pt x="26162" y="15582"/>
                  </a:lnTo>
                  <a:lnTo>
                    <a:pt x="25793" y="15582"/>
                  </a:lnTo>
                  <a:lnTo>
                    <a:pt x="23736" y="16116"/>
                  </a:lnTo>
                  <a:lnTo>
                    <a:pt x="22110" y="16662"/>
                  </a:lnTo>
                  <a:lnTo>
                    <a:pt x="16649" y="18923"/>
                  </a:lnTo>
                  <a:lnTo>
                    <a:pt x="14490" y="18326"/>
                  </a:lnTo>
                  <a:lnTo>
                    <a:pt x="14109" y="16116"/>
                  </a:lnTo>
                  <a:lnTo>
                    <a:pt x="13627" y="10820"/>
                  </a:lnTo>
                  <a:lnTo>
                    <a:pt x="13741" y="9740"/>
                  </a:lnTo>
                  <a:lnTo>
                    <a:pt x="13309" y="6921"/>
                  </a:lnTo>
                  <a:lnTo>
                    <a:pt x="13512" y="5524"/>
                  </a:lnTo>
                  <a:lnTo>
                    <a:pt x="13411" y="4165"/>
                  </a:lnTo>
                  <a:lnTo>
                    <a:pt x="12382" y="2006"/>
                  </a:lnTo>
                  <a:lnTo>
                    <a:pt x="10121" y="1193"/>
                  </a:lnTo>
                  <a:lnTo>
                    <a:pt x="7835" y="2006"/>
                  </a:lnTo>
                  <a:lnTo>
                    <a:pt x="6870" y="4165"/>
                  </a:lnTo>
                  <a:lnTo>
                    <a:pt x="6921" y="9093"/>
                  </a:lnTo>
                  <a:lnTo>
                    <a:pt x="7073" y="11468"/>
                  </a:lnTo>
                  <a:lnTo>
                    <a:pt x="7899" y="18605"/>
                  </a:lnTo>
                  <a:lnTo>
                    <a:pt x="8382" y="21196"/>
                  </a:lnTo>
                  <a:lnTo>
                    <a:pt x="7518" y="24168"/>
                  </a:lnTo>
                  <a:lnTo>
                    <a:pt x="0" y="36779"/>
                  </a:lnTo>
                  <a:lnTo>
                    <a:pt x="266" y="39319"/>
                  </a:lnTo>
                  <a:lnTo>
                    <a:pt x="1181" y="41630"/>
                  </a:lnTo>
                  <a:lnTo>
                    <a:pt x="2654" y="43637"/>
                  </a:lnTo>
                  <a:lnTo>
                    <a:pt x="4648" y="45212"/>
                  </a:lnTo>
                  <a:lnTo>
                    <a:pt x="9410" y="47205"/>
                  </a:lnTo>
                  <a:lnTo>
                    <a:pt x="10756" y="47205"/>
                  </a:lnTo>
                  <a:lnTo>
                    <a:pt x="11950" y="47688"/>
                  </a:lnTo>
                  <a:lnTo>
                    <a:pt x="13030" y="47371"/>
                  </a:lnTo>
                  <a:lnTo>
                    <a:pt x="13995" y="47586"/>
                  </a:lnTo>
                  <a:lnTo>
                    <a:pt x="17195" y="47688"/>
                  </a:lnTo>
                  <a:lnTo>
                    <a:pt x="18161" y="47853"/>
                  </a:lnTo>
                  <a:lnTo>
                    <a:pt x="18757" y="47688"/>
                  </a:lnTo>
                  <a:lnTo>
                    <a:pt x="23736" y="47472"/>
                  </a:lnTo>
                  <a:lnTo>
                    <a:pt x="27190" y="47091"/>
                  </a:lnTo>
                  <a:lnTo>
                    <a:pt x="30060" y="46494"/>
                  </a:lnTo>
                  <a:lnTo>
                    <a:pt x="31635" y="45364"/>
                  </a:lnTo>
                  <a:lnTo>
                    <a:pt x="32118" y="43421"/>
                  </a:lnTo>
                  <a:close/>
                </a:path>
                <a:path w="249555" h="49529">
                  <a:moveTo>
                    <a:pt x="249148" y="36017"/>
                  </a:moveTo>
                  <a:lnTo>
                    <a:pt x="249059" y="29781"/>
                  </a:lnTo>
                  <a:lnTo>
                    <a:pt x="248983" y="29527"/>
                  </a:lnTo>
                  <a:lnTo>
                    <a:pt x="248881" y="29146"/>
                  </a:lnTo>
                  <a:lnTo>
                    <a:pt x="248831" y="28930"/>
                  </a:lnTo>
                  <a:lnTo>
                    <a:pt x="248589" y="28270"/>
                  </a:lnTo>
                  <a:lnTo>
                    <a:pt x="248081" y="27139"/>
                  </a:lnTo>
                  <a:lnTo>
                    <a:pt x="247688" y="26162"/>
                  </a:lnTo>
                  <a:lnTo>
                    <a:pt x="247599" y="25958"/>
                  </a:lnTo>
                  <a:lnTo>
                    <a:pt x="247332" y="25565"/>
                  </a:lnTo>
                  <a:lnTo>
                    <a:pt x="238988" y="19570"/>
                  </a:lnTo>
                  <a:lnTo>
                    <a:pt x="238556" y="19304"/>
                  </a:lnTo>
                  <a:lnTo>
                    <a:pt x="237820" y="18554"/>
                  </a:lnTo>
                  <a:lnTo>
                    <a:pt x="238137" y="17297"/>
                  </a:lnTo>
                  <a:lnTo>
                    <a:pt x="238239" y="16598"/>
                  </a:lnTo>
                  <a:lnTo>
                    <a:pt x="238302" y="16103"/>
                  </a:lnTo>
                  <a:lnTo>
                    <a:pt x="238023" y="15506"/>
                  </a:lnTo>
                  <a:lnTo>
                    <a:pt x="235483" y="14274"/>
                  </a:lnTo>
                  <a:lnTo>
                    <a:pt x="233489" y="14973"/>
                  </a:lnTo>
                  <a:lnTo>
                    <a:pt x="232410" y="16598"/>
                  </a:lnTo>
                  <a:lnTo>
                    <a:pt x="231317" y="17894"/>
                  </a:lnTo>
                  <a:lnTo>
                    <a:pt x="229438" y="18554"/>
                  </a:lnTo>
                  <a:lnTo>
                    <a:pt x="229438" y="24815"/>
                  </a:lnTo>
                  <a:lnTo>
                    <a:pt x="229082" y="25958"/>
                  </a:lnTo>
                  <a:lnTo>
                    <a:pt x="228244" y="27520"/>
                  </a:lnTo>
                  <a:lnTo>
                    <a:pt x="226936" y="29781"/>
                  </a:lnTo>
                  <a:lnTo>
                    <a:pt x="226682" y="30327"/>
                  </a:lnTo>
                  <a:lnTo>
                    <a:pt x="225742" y="31521"/>
                  </a:lnTo>
                  <a:lnTo>
                    <a:pt x="224777" y="32283"/>
                  </a:lnTo>
                  <a:lnTo>
                    <a:pt x="224345" y="31889"/>
                  </a:lnTo>
                  <a:lnTo>
                    <a:pt x="224243" y="31038"/>
                  </a:lnTo>
                  <a:lnTo>
                    <a:pt x="224142" y="29527"/>
                  </a:lnTo>
                  <a:lnTo>
                    <a:pt x="224040" y="29146"/>
                  </a:lnTo>
                  <a:lnTo>
                    <a:pt x="223989" y="28270"/>
                  </a:lnTo>
                  <a:lnTo>
                    <a:pt x="224028" y="26657"/>
                  </a:lnTo>
                  <a:lnTo>
                    <a:pt x="224663" y="25565"/>
                  </a:lnTo>
                  <a:lnTo>
                    <a:pt x="224472" y="25565"/>
                  </a:lnTo>
                  <a:lnTo>
                    <a:pt x="225958" y="24599"/>
                  </a:lnTo>
                  <a:lnTo>
                    <a:pt x="225247" y="24599"/>
                  </a:lnTo>
                  <a:lnTo>
                    <a:pt x="228841" y="24003"/>
                  </a:lnTo>
                  <a:lnTo>
                    <a:pt x="229438" y="24815"/>
                  </a:lnTo>
                  <a:lnTo>
                    <a:pt x="229438" y="18554"/>
                  </a:lnTo>
                  <a:lnTo>
                    <a:pt x="228993" y="18707"/>
                  </a:lnTo>
                  <a:lnTo>
                    <a:pt x="225945" y="18973"/>
                  </a:lnTo>
                  <a:lnTo>
                    <a:pt x="226682" y="18973"/>
                  </a:lnTo>
                  <a:lnTo>
                    <a:pt x="224624" y="19304"/>
                  </a:lnTo>
                  <a:lnTo>
                    <a:pt x="224294" y="18707"/>
                  </a:lnTo>
                  <a:lnTo>
                    <a:pt x="224396" y="16598"/>
                  </a:lnTo>
                  <a:lnTo>
                    <a:pt x="225323" y="14655"/>
                  </a:lnTo>
                  <a:lnTo>
                    <a:pt x="226834" y="13792"/>
                  </a:lnTo>
                  <a:lnTo>
                    <a:pt x="228117" y="13627"/>
                  </a:lnTo>
                  <a:lnTo>
                    <a:pt x="228777" y="13627"/>
                  </a:lnTo>
                  <a:lnTo>
                    <a:pt x="229641" y="13792"/>
                  </a:lnTo>
                  <a:lnTo>
                    <a:pt x="230098" y="13627"/>
                  </a:lnTo>
                  <a:lnTo>
                    <a:pt x="230733" y="13398"/>
                  </a:lnTo>
                  <a:lnTo>
                    <a:pt x="232295" y="13398"/>
                  </a:lnTo>
                  <a:lnTo>
                    <a:pt x="233857" y="12979"/>
                  </a:lnTo>
                  <a:lnTo>
                    <a:pt x="237058" y="12433"/>
                  </a:lnTo>
                  <a:lnTo>
                    <a:pt x="238785" y="11468"/>
                  </a:lnTo>
                  <a:lnTo>
                    <a:pt x="239496" y="9626"/>
                  </a:lnTo>
                  <a:lnTo>
                    <a:pt x="238861" y="8064"/>
                  </a:lnTo>
                  <a:lnTo>
                    <a:pt x="238760" y="7835"/>
                  </a:lnTo>
                  <a:lnTo>
                    <a:pt x="238671" y="7620"/>
                  </a:lnTo>
                  <a:lnTo>
                    <a:pt x="236791" y="6756"/>
                  </a:lnTo>
                  <a:lnTo>
                    <a:pt x="234353" y="6985"/>
                  </a:lnTo>
                  <a:lnTo>
                    <a:pt x="232079" y="7416"/>
                  </a:lnTo>
                  <a:lnTo>
                    <a:pt x="230238" y="7620"/>
                  </a:lnTo>
                  <a:lnTo>
                    <a:pt x="229539" y="7835"/>
                  </a:lnTo>
                  <a:lnTo>
                    <a:pt x="226288" y="7835"/>
                  </a:lnTo>
                  <a:lnTo>
                    <a:pt x="225488" y="7416"/>
                  </a:lnTo>
                  <a:lnTo>
                    <a:pt x="225539" y="4914"/>
                  </a:lnTo>
                  <a:lnTo>
                    <a:pt x="225856" y="4114"/>
                  </a:lnTo>
                  <a:lnTo>
                    <a:pt x="226085" y="2857"/>
                  </a:lnTo>
                  <a:lnTo>
                    <a:pt x="225259" y="749"/>
                  </a:lnTo>
                  <a:lnTo>
                    <a:pt x="223100" y="0"/>
                  </a:lnTo>
                  <a:lnTo>
                    <a:pt x="221018" y="749"/>
                  </a:lnTo>
                  <a:lnTo>
                    <a:pt x="220129" y="2222"/>
                  </a:lnTo>
                  <a:lnTo>
                    <a:pt x="219798" y="4114"/>
                  </a:lnTo>
                  <a:lnTo>
                    <a:pt x="219481" y="6388"/>
                  </a:lnTo>
                  <a:lnTo>
                    <a:pt x="218922" y="7416"/>
                  </a:lnTo>
                  <a:lnTo>
                    <a:pt x="218808" y="7620"/>
                  </a:lnTo>
                  <a:lnTo>
                    <a:pt x="218694" y="7835"/>
                  </a:lnTo>
                  <a:lnTo>
                    <a:pt x="218668" y="36017"/>
                  </a:lnTo>
                  <a:lnTo>
                    <a:pt x="217271" y="38557"/>
                  </a:lnTo>
                  <a:lnTo>
                    <a:pt x="214947" y="39306"/>
                  </a:lnTo>
                  <a:lnTo>
                    <a:pt x="213588" y="39573"/>
                  </a:lnTo>
                  <a:lnTo>
                    <a:pt x="211912" y="38773"/>
                  </a:lnTo>
                  <a:lnTo>
                    <a:pt x="211620" y="37465"/>
                  </a:lnTo>
                  <a:lnTo>
                    <a:pt x="211594" y="36817"/>
                  </a:lnTo>
                  <a:lnTo>
                    <a:pt x="211912" y="35191"/>
                  </a:lnTo>
                  <a:lnTo>
                    <a:pt x="211988" y="34823"/>
                  </a:lnTo>
                  <a:lnTo>
                    <a:pt x="212039" y="34544"/>
                  </a:lnTo>
                  <a:lnTo>
                    <a:pt x="217271" y="28270"/>
                  </a:lnTo>
                  <a:lnTo>
                    <a:pt x="217982" y="29146"/>
                  </a:lnTo>
                  <a:lnTo>
                    <a:pt x="218198" y="29527"/>
                  </a:lnTo>
                  <a:lnTo>
                    <a:pt x="218313" y="31889"/>
                  </a:lnTo>
                  <a:lnTo>
                    <a:pt x="218401" y="32435"/>
                  </a:lnTo>
                  <a:lnTo>
                    <a:pt x="218503" y="32880"/>
                  </a:lnTo>
                  <a:lnTo>
                    <a:pt x="218567" y="35039"/>
                  </a:lnTo>
                  <a:lnTo>
                    <a:pt x="218668" y="36017"/>
                  </a:lnTo>
                  <a:lnTo>
                    <a:pt x="218668" y="7886"/>
                  </a:lnTo>
                  <a:lnTo>
                    <a:pt x="218567" y="8064"/>
                  </a:lnTo>
                  <a:lnTo>
                    <a:pt x="216166" y="8763"/>
                  </a:lnTo>
                  <a:lnTo>
                    <a:pt x="211810" y="8763"/>
                  </a:lnTo>
                  <a:lnTo>
                    <a:pt x="209804" y="9626"/>
                  </a:lnTo>
                  <a:lnTo>
                    <a:pt x="209105" y="11468"/>
                  </a:lnTo>
                  <a:lnTo>
                    <a:pt x="209042" y="11633"/>
                  </a:lnTo>
                  <a:lnTo>
                    <a:pt x="209715" y="13398"/>
                  </a:lnTo>
                  <a:lnTo>
                    <a:pt x="209804" y="13627"/>
                  </a:lnTo>
                  <a:lnTo>
                    <a:pt x="211810" y="14490"/>
                  </a:lnTo>
                  <a:lnTo>
                    <a:pt x="215595" y="14490"/>
                  </a:lnTo>
                  <a:lnTo>
                    <a:pt x="217805" y="15252"/>
                  </a:lnTo>
                  <a:lnTo>
                    <a:pt x="218287" y="16598"/>
                  </a:lnTo>
                  <a:lnTo>
                    <a:pt x="218211" y="19304"/>
                  </a:lnTo>
                  <a:lnTo>
                    <a:pt x="217703" y="20916"/>
                  </a:lnTo>
                  <a:lnTo>
                    <a:pt x="216395" y="22339"/>
                  </a:lnTo>
                  <a:lnTo>
                    <a:pt x="215112" y="23202"/>
                  </a:lnTo>
                  <a:lnTo>
                    <a:pt x="214604" y="23685"/>
                  </a:lnTo>
                  <a:lnTo>
                    <a:pt x="214185" y="23685"/>
                  </a:lnTo>
                  <a:lnTo>
                    <a:pt x="212890" y="24599"/>
                  </a:lnTo>
                  <a:lnTo>
                    <a:pt x="205879" y="34544"/>
                  </a:lnTo>
                  <a:lnTo>
                    <a:pt x="205917" y="40386"/>
                  </a:lnTo>
                  <a:lnTo>
                    <a:pt x="207365" y="43027"/>
                  </a:lnTo>
                  <a:lnTo>
                    <a:pt x="208622" y="44119"/>
                  </a:lnTo>
                  <a:lnTo>
                    <a:pt x="210210" y="44881"/>
                  </a:lnTo>
                  <a:lnTo>
                    <a:pt x="211734" y="45580"/>
                  </a:lnTo>
                  <a:lnTo>
                    <a:pt x="212915" y="45580"/>
                  </a:lnTo>
                  <a:lnTo>
                    <a:pt x="217754" y="44881"/>
                  </a:lnTo>
                  <a:lnTo>
                    <a:pt x="218795" y="44602"/>
                  </a:lnTo>
                  <a:lnTo>
                    <a:pt x="219621" y="44602"/>
                  </a:lnTo>
                  <a:lnTo>
                    <a:pt x="220878" y="44881"/>
                  </a:lnTo>
                  <a:lnTo>
                    <a:pt x="220421" y="44881"/>
                  </a:lnTo>
                  <a:lnTo>
                    <a:pt x="221043" y="45961"/>
                  </a:lnTo>
                  <a:lnTo>
                    <a:pt x="223050" y="46824"/>
                  </a:lnTo>
                  <a:lnTo>
                    <a:pt x="225221" y="45961"/>
                  </a:lnTo>
                  <a:lnTo>
                    <a:pt x="225602" y="45580"/>
                  </a:lnTo>
                  <a:lnTo>
                    <a:pt x="226339" y="44602"/>
                  </a:lnTo>
                  <a:lnTo>
                    <a:pt x="226263" y="44119"/>
                  </a:lnTo>
                  <a:lnTo>
                    <a:pt x="226187" y="43573"/>
                  </a:lnTo>
                  <a:lnTo>
                    <a:pt x="226060" y="42608"/>
                  </a:lnTo>
                  <a:lnTo>
                    <a:pt x="225983" y="41859"/>
                  </a:lnTo>
                  <a:lnTo>
                    <a:pt x="225869" y="40919"/>
                  </a:lnTo>
                  <a:lnTo>
                    <a:pt x="225818" y="40386"/>
                  </a:lnTo>
                  <a:lnTo>
                    <a:pt x="226352" y="39573"/>
                  </a:lnTo>
                  <a:lnTo>
                    <a:pt x="227063" y="38557"/>
                  </a:lnTo>
                  <a:lnTo>
                    <a:pt x="228688" y="36817"/>
                  </a:lnTo>
                  <a:lnTo>
                    <a:pt x="230238" y="34823"/>
                  </a:lnTo>
                  <a:lnTo>
                    <a:pt x="231584" y="32880"/>
                  </a:lnTo>
                  <a:lnTo>
                    <a:pt x="231876" y="32435"/>
                  </a:lnTo>
                  <a:lnTo>
                    <a:pt x="231965" y="32283"/>
                  </a:lnTo>
                  <a:lnTo>
                    <a:pt x="232752" y="31038"/>
                  </a:lnTo>
                  <a:lnTo>
                    <a:pt x="233794" y="29146"/>
                  </a:lnTo>
                  <a:lnTo>
                    <a:pt x="233908" y="28930"/>
                  </a:lnTo>
                  <a:lnTo>
                    <a:pt x="234162" y="28270"/>
                  </a:lnTo>
                  <a:lnTo>
                    <a:pt x="234238" y="28016"/>
                  </a:lnTo>
                  <a:lnTo>
                    <a:pt x="234607" y="27520"/>
                  </a:lnTo>
                  <a:lnTo>
                    <a:pt x="234823" y="27139"/>
                  </a:lnTo>
                  <a:lnTo>
                    <a:pt x="235267" y="26162"/>
                  </a:lnTo>
                  <a:lnTo>
                    <a:pt x="237959" y="25565"/>
                  </a:lnTo>
                  <a:lnTo>
                    <a:pt x="238480" y="25565"/>
                  </a:lnTo>
                  <a:lnTo>
                    <a:pt x="240296" y="26873"/>
                  </a:lnTo>
                  <a:lnTo>
                    <a:pt x="241477" y="28270"/>
                  </a:lnTo>
                  <a:lnTo>
                    <a:pt x="242316" y="29781"/>
                  </a:lnTo>
                  <a:lnTo>
                    <a:pt x="242595" y="30327"/>
                  </a:lnTo>
                  <a:lnTo>
                    <a:pt x="242900" y="31038"/>
                  </a:lnTo>
                  <a:lnTo>
                    <a:pt x="242849" y="34544"/>
                  </a:lnTo>
                  <a:lnTo>
                    <a:pt x="233972" y="43027"/>
                  </a:lnTo>
                  <a:lnTo>
                    <a:pt x="233248" y="43307"/>
                  </a:lnTo>
                  <a:lnTo>
                    <a:pt x="231648" y="44335"/>
                  </a:lnTo>
                  <a:lnTo>
                    <a:pt x="231051" y="45961"/>
                  </a:lnTo>
                  <a:lnTo>
                    <a:pt x="230949" y="46228"/>
                  </a:lnTo>
                  <a:lnTo>
                    <a:pt x="231914" y="48501"/>
                  </a:lnTo>
                  <a:lnTo>
                    <a:pt x="232219" y="48501"/>
                  </a:lnTo>
                  <a:lnTo>
                    <a:pt x="234569" y="49263"/>
                  </a:lnTo>
                  <a:lnTo>
                    <a:pt x="235712" y="49263"/>
                  </a:lnTo>
                  <a:lnTo>
                    <a:pt x="236397" y="48933"/>
                  </a:lnTo>
                  <a:lnTo>
                    <a:pt x="237591" y="48501"/>
                  </a:lnTo>
                  <a:lnTo>
                    <a:pt x="248386" y="38773"/>
                  </a:lnTo>
                  <a:lnTo>
                    <a:pt x="249148" y="36017"/>
                  </a:lnTo>
                  <a:close/>
                </a:path>
              </a:pathLst>
            </a:custGeom>
            <a:solidFill>
              <a:srgbClr val="F05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" name="object 16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476085" y="8592859"/>
              <a:ext cx="342651" cy="48710"/>
            </a:xfrm>
            <a:prstGeom prst="rect">
              <a:avLst/>
            </a:prstGeom>
          </p:spPr>
        </p:pic>
        <p:sp>
          <p:nvSpPr>
            <p:cNvPr id="163" name="object 16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82914" y="8592108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5" h="48895">
                  <a:moveTo>
                    <a:pt x="31140" y="11023"/>
                  </a:moveTo>
                  <a:lnTo>
                    <a:pt x="30416" y="8978"/>
                  </a:lnTo>
                  <a:lnTo>
                    <a:pt x="30365" y="8813"/>
                  </a:lnTo>
                  <a:lnTo>
                    <a:pt x="28981" y="6921"/>
                  </a:lnTo>
                  <a:lnTo>
                    <a:pt x="27419" y="4914"/>
                  </a:lnTo>
                  <a:lnTo>
                    <a:pt x="25234" y="3733"/>
                  </a:lnTo>
                  <a:lnTo>
                    <a:pt x="25057" y="3733"/>
                  </a:lnTo>
                  <a:lnTo>
                    <a:pt x="23368" y="4699"/>
                  </a:lnTo>
                  <a:lnTo>
                    <a:pt x="23622" y="6921"/>
                  </a:lnTo>
                  <a:lnTo>
                    <a:pt x="23685" y="7467"/>
                  </a:lnTo>
                  <a:lnTo>
                    <a:pt x="25349" y="9829"/>
                  </a:lnTo>
                  <a:lnTo>
                    <a:pt x="26822" y="12052"/>
                  </a:lnTo>
                  <a:lnTo>
                    <a:pt x="28498" y="13246"/>
                  </a:lnTo>
                  <a:lnTo>
                    <a:pt x="30441" y="12598"/>
                  </a:lnTo>
                  <a:lnTo>
                    <a:pt x="31140" y="11023"/>
                  </a:lnTo>
                  <a:close/>
                </a:path>
                <a:path w="268605" h="48895">
                  <a:moveTo>
                    <a:pt x="32232" y="44221"/>
                  </a:moveTo>
                  <a:lnTo>
                    <a:pt x="31140" y="42062"/>
                  </a:lnTo>
                  <a:lnTo>
                    <a:pt x="29629" y="41465"/>
                  </a:lnTo>
                  <a:lnTo>
                    <a:pt x="26644" y="41465"/>
                  </a:lnTo>
                  <a:lnTo>
                    <a:pt x="24815" y="41744"/>
                  </a:lnTo>
                  <a:lnTo>
                    <a:pt x="20840" y="42062"/>
                  </a:lnTo>
                  <a:lnTo>
                    <a:pt x="13843" y="42062"/>
                  </a:lnTo>
                  <a:lnTo>
                    <a:pt x="11404" y="41744"/>
                  </a:lnTo>
                  <a:lnTo>
                    <a:pt x="9525" y="41198"/>
                  </a:lnTo>
                  <a:lnTo>
                    <a:pt x="7353" y="39687"/>
                  </a:lnTo>
                  <a:lnTo>
                    <a:pt x="6705" y="37515"/>
                  </a:lnTo>
                  <a:lnTo>
                    <a:pt x="6604" y="37185"/>
                  </a:lnTo>
                  <a:lnTo>
                    <a:pt x="15684" y="26873"/>
                  </a:lnTo>
                  <a:lnTo>
                    <a:pt x="17208" y="26047"/>
                  </a:lnTo>
                  <a:lnTo>
                    <a:pt x="18808" y="25298"/>
                  </a:lnTo>
                  <a:lnTo>
                    <a:pt x="22009" y="24003"/>
                  </a:lnTo>
                  <a:lnTo>
                    <a:pt x="23622" y="23406"/>
                  </a:lnTo>
                  <a:lnTo>
                    <a:pt x="27038" y="22275"/>
                  </a:lnTo>
                  <a:lnTo>
                    <a:pt x="28549" y="21196"/>
                  </a:lnTo>
                  <a:lnTo>
                    <a:pt x="29032" y="19723"/>
                  </a:lnTo>
                  <a:lnTo>
                    <a:pt x="29095" y="19519"/>
                  </a:lnTo>
                  <a:lnTo>
                    <a:pt x="28321" y="17411"/>
                  </a:lnTo>
                  <a:lnTo>
                    <a:pt x="28536" y="17411"/>
                  </a:lnTo>
                  <a:lnTo>
                    <a:pt x="26174" y="16332"/>
                  </a:lnTo>
                  <a:lnTo>
                    <a:pt x="23736" y="16865"/>
                  </a:lnTo>
                  <a:lnTo>
                    <a:pt x="22110" y="17411"/>
                  </a:lnTo>
                  <a:lnTo>
                    <a:pt x="20345" y="18097"/>
                  </a:lnTo>
                  <a:lnTo>
                    <a:pt x="18554" y="18859"/>
                  </a:lnTo>
                  <a:lnTo>
                    <a:pt x="16662" y="19723"/>
                  </a:lnTo>
                  <a:lnTo>
                    <a:pt x="14503" y="18694"/>
                  </a:lnTo>
                  <a:lnTo>
                    <a:pt x="13423" y="4914"/>
                  </a:lnTo>
                  <a:lnTo>
                    <a:pt x="12496" y="2971"/>
                  </a:lnTo>
                  <a:lnTo>
                    <a:pt x="12395" y="2743"/>
                  </a:lnTo>
                  <a:lnTo>
                    <a:pt x="10261" y="1993"/>
                  </a:lnTo>
                  <a:lnTo>
                    <a:pt x="9969" y="1993"/>
                  </a:lnTo>
                  <a:lnTo>
                    <a:pt x="7835" y="2743"/>
                  </a:lnTo>
                  <a:lnTo>
                    <a:pt x="6959" y="4699"/>
                  </a:lnTo>
                  <a:lnTo>
                    <a:pt x="7073" y="12052"/>
                  </a:lnTo>
                  <a:lnTo>
                    <a:pt x="7175" y="13246"/>
                  </a:lnTo>
                  <a:lnTo>
                    <a:pt x="7302" y="14592"/>
                  </a:lnTo>
                  <a:lnTo>
                    <a:pt x="7505" y="16332"/>
                  </a:lnTo>
                  <a:lnTo>
                    <a:pt x="7556" y="16865"/>
                  </a:lnTo>
                  <a:lnTo>
                    <a:pt x="7632" y="17411"/>
                  </a:lnTo>
                  <a:lnTo>
                    <a:pt x="7721" y="18097"/>
                  </a:lnTo>
                  <a:lnTo>
                    <a:pt x="7835" y="20167"/>
                  </a:lnTo>
                  <a:lnTo>
                    <a:pt x="8064" y="20485"/>
                  </a:lnTo>
                  <a:lnTo>
                    <a:pt x="8382" y="22110"/>
                  </a:lnTo>
                  <a:lnTo>
                    <a:pt x="7670" y="24866"/>
                  </a:lnTo>
                  <a:lnTo>
                    <a:pt x="5562" y="26593"/>
                  </a:lnTo>
                  <a:lnTo>
                    <a:pt x="4051" y="28067"/>
                  </a:lnTo>
                  <a:lnTo>
                    <a:pt x="38" y="37185"/>
                  </a:lnTo>
                  <a:lnTo>
                    <a:pt x="0" y="37515"/>
                  </a:lnTo>
                  <a:lnTo>
                    <a:pt x="228" y="39687"/>
                  </a:lnTo>
                  <a:lnTo>
                    <a:pt x="266" y="40055"/>
                  </a:lnTo>
                  <a:lnTo>
                    <a:pt x="1193" y="42392"/>
                  </a:lnTo>
                  <a:lnTo>
                    <a:pt x="2527" y="44221"/>
                  </a:lnTo>
                  <a:lnTo>
                    <a:pt x="2654" y="44386"/>
                  </a:lnTo>
                  <a:lnTo>
                    <a:pt x="4648" y="45961"/>
                  </a:lnTo>
                  <a:lnTo>
                    <a:pt x="7632" y="47244"/>
                  </a:lnTo>
                  <a:lnTo>
                    <a:pt x="9004" y="48006"/>
                  </a:lnTo>
                  <a:lnTo>
                    <a:pt x="10769" y="48006"/>
                  </a:lnTo>
                  <a:lnTo>
                    <a:pt x="14008" y="48323"/>
                  </a:lnTo>
                  <a:lnTo>
                    <a:pt x="15087" y="48602"/>
                  </a:lnTo>
                  <a:lnTo>
                    <a:pt x="15849" y="48323"/>
                  </a:lnTo>
                  <a:lnTo>
                    <a:pt x="21475" y="48323"/>
                  </a:lnTo>
                  <a:lnTo>
                    <a:pt x="22453" y="48564"/>
                  </a:lnTo>
                  <a:lnTo>
                    <a:pt x="23380" y="48323"/>
                  </a:lnTo>
                  <a:lnTo>
                    <a:pt x="22834" y="48323"/>
                  </a:lnTo>
                  <a:lnTo>
                    <a:pt x="26047" y="48006"/>
                  </a:lnTo>
                  <a:lnTo>
                    <a:pt x="26695" y="48006"/>
                  </a:lnTo>
                  <a:lnTo>
                    <a:pt x="30060" y="47244"/>
                  </a:lnTo>
                  <a:lnTo>
                    <a:pt x="31635" y="46126"/>
                  </a:lnTo>
                  <a:lnTo>
                    <a:pt x="32181" y="44386"/>
                  </a:lnTo>
                  <a:lnTo>
                    <a:pt x="32232" y="44221"/>
                  </a:lnTo>
                  <a:close/>
                </a:path>
                <a:path w="268605" h="48895">
                  <a:moveTo>
                    <a:pt x="36944" y="6921"/>
                  </a:moveTo>
                  <a:lnTo>
                    <a:pt x="30822" y="0"/>
                  </a:lnTo>
                  <a:lnTo>
                    <a:pt x="29298" y="749"/>
                  </a:lnTo>
                  <a:lnTo>
                    <a:pt x="28905" y="2743"/>
                  </a:lnTo>
                  <a:lnTo>
                    <a:pt x="28867" y="2971"/>
                  </a:lnTo>
                  <a:lnTo>
                    <a:pt x="30784" y="5613"/>
                  </a:lnTo>
                  <a:lnTo>
                    <a:pt x="32600" y="8216"/>
                  </a:lnTo>
                  <a:lnTo>
                    <a:pt x="34759" y="9461"/>
                  </a:lnTo>
                  <a:lnTo>
                    <a:pt x="36334" y="8813"/>
                  </a:lnTo>
                  <a:lnTo>
                    <a:pt x="36944" y="7467"/>
                  </a:lnTo>
                  <a:lnTo>
                    <a:pt x="36944" y="6921"/>
                  </a:lnTo>
                  <a:close/>
                </a:path>
                <a:path w="268605" h="48895">
                  <a:moveTo>
                    <a:pt x="268503" y="34874"/>
                  </a:moveTo>
                  <a:lnTo>
                    <a:pt x="267474" y="32702"/>
                  </a:lnTo>
                  <a:lnTo>
                    <a:pt x="265150" y="31788"/>
                  </a:lnTo>
                  <a:lnTo>
                    <a:pt x="262610" y="32981"/>
                  </a:lnTo>
                  <a:lnTo>
                    <a:pt x="260832" y="35039"/>
                  </a:lnTo>
                  <a:lnTo>
                    <a:pt x="258940" y="36931"/>
                  </a:lnTo>
                  <a:lnTo>
                    <a:pt x="256501" y="38773"/>
                  </a:lnTo>
                  <a:lnTo>
                    <a:pt x="252615" y="40817"/>
                  </a:lnTo>
                  <a:lnTo>
                    <a:pt x="251841" y="40716"/>
                  </a:lnTo>
                  <a:lnTo>
                    <a:pt x="250926" y="41033"/>
                  </a:lnTo>
                  <a:lnTo>
                    <a:pt x="247853" y="41363"/>
                  </a:lnTo>
                  <a:lnTo>
                    <a:pt x="245579" y="41033"/>
                  </a:lnTo>
                  <a:lnTo>
                    <a:pt x="244830" y="40652"/>
                  </a:lnTo>
                  <a:lnTo>
                    <a:pt x="243687" y="39738"/>
                  </a:lnTo>
                  <a:lnTo>
                    <a:pt x="242874" y="38379"/>
                  </a:lnTo>
                  <a:lnTo>
                    <a:pt x="242125" y="35407"/>
                  </a:lnTo>
                  <a:lnTo>
                    <a:pt x="241960" y="32334"/>
                  </a:lnTo>
                  <a:lnTo>
                    <a:pt x="242176" y="30975"/>
                  </a:lnTo>
                  <a:lnTo>
                    <a:pt x="241896" y="29629"/>
                  </a:lnTo>
                  <a:lnTo>
                    <a:pt x="242011" y="28486"/>
                  </a:lnTo>
                  <a:lnTo>
                    <a:pt x="241896" y="27203"/>
                  </a:lnTo>
                  <a:lnTo>
                    <a:pt x="242062" y="24599"/>
                  </a:lnTo>
                  <a:lnTo>
                    <a:pt x="241846" y="23355"/>
                  </a:lnTo>
                  <a:lnTo>
                    <a:pt x="242062" y="22225"/>
                  </a:lnTo>
                  <a:lnTo>
                    <a:pt x="242239" y="20713"/>
                  </a:lnTo>
                  <a:lnTo>
                    <a:pt x="242239" y="19405"/>
                  </a:lnTo>
                  <a:lnTo>
                    <a:pt x="242557" y="18376"/>
                  </a:lnTo>
                  <a:lnTo>
                    <a:pt x="242392" y="16814"/>
                  </a:lnTo>
                  <a:lnTo>
                    <a:pt x="243090" y="5676"/>
                  </a:lnTo>
                  <a:lnTo>
                    <a:pt x="242125" y="3403"/>
                  </a:lnTo>
                  <a:lnTo>
                    <a:pt x="239788" y="2590"/>
                  </a:lnTo>
                  <a:lnTo>
                    <a:pt x="237680" y="3251"/>
                  </a:lnTo>
                  <a:lnTo>
                    <a:pt x="236601" y="5080"/>
                  </a:lnTo>
                  <a:lnTo>
                    <a:pt x="236118" y="6324"/>
                  </a:lnTo>
                  <a:lnTo>
                    <a:pt x="236232" y="8432"/>
                  </a:lnTo>
                  <a:lnTo>
                    <a:pt x="236004" y="9779"/>
                  </a:lnTo>
                  <a:lnTo>
                    <a:pt x="236232" y="10922"/>
                  </a:lnTo>
                  <a:lnTo>
                    <a:pt x="236067" y="11785"/>
                  </a:lnTo>
                  <a:lnTo>
                    <a:pt x="235902" y="15189"/>
                  </a:lnTo>
                  <a:lnTo>
                    <a:pt x="235686" y="16433"/>
                  </a:lnTo>
                  <a:lnTo>
                    <a:pt x="235851" y="17462"/>
                  </a:lnTo>
                  <a:lnTo>
                    <a:pt x="235686" y="18656"/>
                  </a:lnTo>
                  <a:lnTo>
                    <a:pt x="235369" y="19951"/>
                  </a:lnTo>
                  <a:lnTo>
                    <a:pt x="235737" y="20866"/>
                  </a:lnTo>
                  <a:lnTo>
                    <a:pt x="235318" y="23139"/>
                  </a:lnTo>
                  <a:lnTo>
                    <a:pt x="235521" y="24104"/>
                  </a:lnTo>
                  <a:lnTo>
                    <a:pt x="235318" y="30111"/>
                  </a:lnTo>
                  <a:lnTo>
                    <a:pt x="235470" y="35407"/>
                  </a:lnTo>
                  <a:lnTo>
                    <a:pt x="247853" y="47688"/>
                  </a:lnTo>
                  <a:lnTo>
                    <a:pt x="250494" y="47523"/>
                  </a:lnTo>
                  <a:lnTo>
                    <a:pt x="267741" y="36982"/>
                  </a:lnTo>
                  <a:lnTo>
                    <a:pt x="268503" y="34874"/>
                  </a:lnTo>
                  <a:close/>
                </a:path>
              </a:pathLst>
            </a:custGeom>
            <a:solidFill>
              <a:srgbClr val="F05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" name="object 16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3214598" y="8592373"/>
              <a:ext cx="192270" cy="49250"/>
            </a:xfrm>
            <a:prstGeom prst="rect">
              <a:avLst/>
            </a:prstGeom>
          </p:spPr>
        </p:pic>
        <p:sp>
          <p:nvSpPr>
            <p:cNvPr id="165" name="object 16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56443" y="8592261"/>
              <a:ext cx="93345" cy="50165"/>
            </a:xfrm>
            <a:custGeom>
              <a:avLst/>
              <a:gdLst/>
              <a:ahLst/>
              <a:cxnLst/>
              <a:rect l="l" t="t" r="r" b="b"/>
              <a:pathLst>
                <a:path w="93345" h="50165">
                  <a:moveTo>
                    <a:pt x="50406" y="9029"/>
                  </a:moveTo>
                  <a:lnTo>
                    <a:pt x="42976" y="8674"/>
                  </a:lnTo>
                  <a:lnTo>
                    <a:pt x="41579" y="8902"/>
                  </a:lnTo>
                  <a:lnTo>
                    <a:pt x="39687" y="8597"/>
                  </a:lnTo>
                  <a:lnTo>
                    <a:pt x="37325" y="9029"/>
                  </a:lnTo>
                  <a:lnTo>
                    <a:pt x="32334" y="9029"/>
                  </a:lnTo>
                  <a:lnTo>
                    <a:pt x="30543" y="7950"/>
                  </a:lnTo>
                  <a:lnTo>
                    <a:pt x="30175" y="6159"/>
                  </a:lnTo>
                  <a:lnTo>
                    <a:pt x="30226" y="3568"/>
                  </a:lnTo>
                  <a:lnTo>
                    <a:pt x="29629" y="1143"/>
                  </a:lnTo>
                  <a:lnTo>
                    <a:pt x="27089" y="0"/>
                  </a:lnTo>
                  <a:lnTo>
                    <a:pt x="25234" y="660"/>
                  </a:lnTo>
                  <a:lnTo>
                    <a:pt x="25234" y="27749"/>
                  </a:lnTo>
                  <a:lnTo>
                    <a:pt x="25196" y="28867"/>
                  </a:lnTo>
                  <a:lnTo>
                    <a:pt x="24574" y="31140"/>
                  </a:lnTo>
                  <a:lnTo>
                    <a:pt x="24536" y="31305"/>
                  </a:lnTo>
                  <a:lnTo>
                    <a:pt x="24371" y="31623"/>
                  </a:lnTo>
                  <a:lnTo>
                    <a:pt x="24028" y="32118"/>
                  </a:lnTo>
                  <a:lnTo>
                    <a:pt x="23304" y="32715"/>
                  </a:lnTo>
                  <a:lnTo>
                    <a:pt x="22110" y="32448"/>
                  </a:lnTo>
                  <a:lnTo>
                    <a:pt x="19570" y="31140"/>
                  </a:lnTo>
                  <a:lnTo>
                    <a:pt x="18605" y="28321"/>
                  </a:lnTo>
                  <a:lnTo>
                    <a:pt x="19316" y="25895"/>
                  </a:lnTo>
                  <a:lnTo>
                    <a:pt x="19164" y="25895"/>
                  </a:lnTo>
                  <a:lnTo>
                    <a:pt x="21513" y="24650"/>
                  </a:lnTo>
                  <a:lnTo>
                    <a:pt x="22821" y="24650"/>
                  </a:lnTo>
                  <a:lnTo>
                    <a:pt x="23736" y="25412"/>
                  </a:lnTo>
                  <a:lnTo>
                    <a:pt x="24218" y="25895"/>
                  </a:lnTo>
                  <a:lnTo>
                    <a:pt x="24815" y="26555"/>
                  </a:lnTo>
                  <a:lnTo>
                    <a:pt x="25234" y="27749"/>
                  </a:lnTo>
                  <a:lnTo>
                    <a:pt x="25234" y="660"/>
                  </a:lnTo>
                  <a:lnTo>
                    <a:pt x="24930" y="762"/>
                  </a:lnTo>
                  <a:lnTo>
                    <a:pt x="23901" y="2819"/>
                  </a:lnTo>
                  <a:lnTo>
                    <a:pt x="23901" y="6870"/>
                  </a:lnTo>
                  <a:lnTo>
                    <a:pt x="21971" y="9461"/>
                  </a:lnTo>
                  <a:lnTo>
                    <a:pt x="21120" y="9461"/>
                  </a:lnTo>
                  <a:lnTo>
                    <a:pt x="10782" y="9893"/>
                  </a:lnTo>
                  <a:lnTo>
                    <a:pt x="10541" y="9893"/>
                  </a:lnTo>
                  <a:lnTo>
                    <a:pt x="5867" y="10223"/>
                  </a:lnTo>
                  <a:lnTo>
                    <a:pt x="3454" y="10223"/>
                  </a:lnTo>
                  <a:lnTo>
                    <a:pt x="2374" y="10375"/>
                  </a:lnTo>
                  <a:lnTo>
                    <a:pt x="1079" y="10972"/>
                  </a:lnTo>
                  <a:lnTo>
                    <a:pt x="0" y="13360"/>
                  </a:lnTo>
                  <a:lnTo>
                    <a:pt x="622" y="15036"/>
                  </a:lnTo>
                  <a:lnTo>
                    <a:pt x="736" y="15354"/>
                  </a:lnTo>
                  <a:lnTo>
                    <a:pt x="571" y="15354"/>
                  </a:lnTo>
                  <a:lnTo>
                    <a:pt x="1206" y="16065"/>
                  </a:lnTo>
                  <a:lnTo>
                    <a:pt x="1460" y="16332"/>
                  </a:lnTo>
                  <a:lnTo>
                    <a:pt x="1854" y="16649"/>
                  </a:lnTo>
                  <a:lnTo>
                    <a:pt x="11506" y="16332"/>
                  </a:lnTo>
                  <a:lnTo>
                    <a:pt x="8534" y="16332"/>
                  </a:lnTo>
                  <a:lnTo>
                    <a:pt x="10426" y="16065"/>
                  </a:lnTo>
                  <a:lnTo>
                    <a:pt x="23672" y="16065"/>
                  </a:lnTo>
                  <a:lnTo>
                    <a:pt x="24053" y="17894"/>
                  </a:lnTo>
                  <a:lnTo>
                    <a:pt x="24053" y="19202"/>
                  </a:lnTo>
                  <a:lnTo>
                    <a:pt x="19519" y="19202"/>
                  </a:lnTo>
                  <a:lnTo>
                    <a:pt x="17843" y="19634"/>
                  </a:lnTo>
                  <a:lnTo>
                    <a:pt x="12573" y="25895"/>
                  </a:lnTo>
                  <a:lnTo>
                    <a:pt x="12598" y="28867"/>
                  </a:lnTo>
                  <a:lnTo>
                    <a:pt x="12712" y="30175"/>
                  </a:lnTo>
                  <a:lnTo>
                    <a:pt x="12915" y="31140"/>
                  </a:lnTo>
                  <a:lnTo>
                    <a:pt x="13017" y="31623"/>
                  </a:lnTo>
                  <a:lnTo>
                    <a:pt x="19685" y="37846"/>
                  </a:lnTo>
                  <a:lnTo>
                    <a:pt x="20167" y="38061"/>
                  </a:lnTo>
                  <a:lnTo>
                    <a:pt x="23469" y="38061"/>
                  </a:lnTo>
                  <a:lnTo>
                    <a:pt x="24384" y="38227"/>
                  </a:lnTo>
                  <a:lnTo>
                    <a:pt x="23952" y="39636"/>
                  </a:lnTo>
                  <a:lnTo>
                    <a:pt x="22872" y="40817"/>
                  </a:lnTo>
                  <a:lnTo>
                    <a:pt x="20802" y="42341"/>
                  </a:lnTo>
                  <a:lnTo>
                    <a:pt x="18542" y="43624"/>
                  </a:lnTo>
                  <a:lnTo>
                    <a:pt x="16471" y="44869"/>
                  </a:lnTo>
                  <a:lnTo>
                    <a:pt x="15468" y="46977"/>
                  </a:lnTo>
                  <a:lnTo>
                    <a:pt x="16433" y="49199"/>
                  </a:lnTo>
                  <a:lnTo>
                    <a:pt x="18656" y="50114"/>
                  </a:lnTo>
                  <a:lnTo>
                    <a:pt x="32105" y="35521"/>
                  </a:lnTo>
                  <a:lnTo>
                    <a:pt x="32169" y="35242"/>
                  </a:lnTo>
                  <a:lnTo>
                    <a:pt x="32372" y="33896"/>
                  </a:lnTo>
                  <a:lnTo>
                    <a:pt x="32600" y="32931"/>
                  </a:lnTo>
                  <a:lnTo>
                    <a:pt x="32575" y="32715"/>
                  </a:lnTo>
                  <a:lnTo>
                    <a:pt x="32461" y="31140"/>
                  </a:lnTo>
                  <a:lnTo>
                    <a:pt x="32385" y="29743"/>
                  </a:lnTo>
                  <a:lnTo>
                    <a:pt x="32232" y="28867"/>
                  </a:lnTo>
                  <a:lnTo>
                    <a:pt x="32118" y="28168"/>
                  </a:lnTo>
                  <a:lnTo>
                    <a:pt x="32054" y="27749"/>
                  </a:lnTo>
                  <a:lnTo>
                    <a:pt x="31394" y="25412"/>
                  </a:lnTo>
                  <a:lnTo>
                    <a:pt x="31076" y="24650"/>
                  </a:lnTo>
                  <a:lnTo>
                    <a:pt x="30657" y="23520"/>
                  </a:lnTo>
                  <a:lnTo>
                    <a:pt x="30226" y="22491"/>
                  </a:lnTo>
                  <a:lnTo>
                    <a:pt x="30403" y="21399"/>
                  </a:lnTo>
                  <a:lnTo>
                    <a:pt x="30378" y="16065"/>
                  </a:lnTo>
                  <a:lnTo>
                    <a:pt x="31267" y="15417"/>
                  </a:lnTo>
                  <a:lnTo>
                    <a:pt x="32169" y="15189"/>
                  </a:lnTo>
                  <a:lnTo>
                    <a:pt x="33362" y="15036"/>
                  </a:lnTo>
                  <a:lnTo>
                    <a:pt x="46634" y="15036"/>
                  </a:lnTo>
                  <a:lnTo>
                    <a:pt x="47955" y="14592"/>
                  </a:lnTo>
                  <a:lnTo>
                    <a:pt x="48869" y="13627"/>
                  </a:lnTo>
                  <a:lnTo>
                    <a:pt x="48818" y="11887"/>
                  </a:lnTo>
                  <a:lnTo>
                    <a:pt x="48247" y="10375"/>
                  </a:lnTo>
                  <a:lnTo>
                    <a:pt x="48183" y="10223"/>
                  </a:lnTo>
                  <a:lnTo>
                    <a:pt x="48056" y="9893"/>
                  </a:lnTo>
                  <a:lnTo>
                    <a:pt x="48336" y="9893"/>
                  </a:lnTo>
                  <a:lnTo>
                    <a:pt x="46431" y="9029"/>
                  </a:lnTo>
                  <a:lnTo>
                    <a:pt x="50406" y="9029"/>
                  </a:lnTo>
                  <a:close/>
                </a:path>
                <a:path w="93345" h="50165">
                  <a:moveTo>
                    <a:pt x="88760" y="11785"/>
                  </a:moveTo>
                  <a:lnTo>
                    <a:pt x="88658" y="10172"/>
                  </a:lnTo>
                  <a:lnTo>
                    <a:pt x="87896" y="8064"/>
                  </a:lnTo>
                  <a:lnTo>
                    <a:pt x="87274" y="7747"/>
                  </a:lnTo>
                  <a:lnTo>
                    <a:pt x="85991" y="7099"/>
                  </a:lnTo>
                  <a:lnTo>
                    <a:pt x="78663" y="7747"/>
                  </a:lnTo>
                  <a:lnTo>
                    <a:pt x="69456" y="7747"/>
                  </a:lnTo>
                  <a:lnTo>
                    <a:pt x="66560" y="7035"/>
                  </a:lnTo>
                  <a:lnTo>
                    <a:pt x="64858" y="6489"/>
                  </a:lnTo>
                  <a:lnTo>
                    <a:pt x="63461" y="6654"/>
                  </a:lnTo>
                  <a:lnTo>
                    <a:pt x="61150" y="7747"/>
                  </a:lnTo>
                  <a:lnTo>
                    <a:pt x="61353" y="7747"/>
                  </a:lnTo>
                  <a:lnTo>
                    <a:pt x="60591" y="9855"/>
                  </a:lnTo>
                  <a:lnTo>
                    <a:pt x="61023" y="11531"/>
                  </a:lnTo>
                  <a:lnTo>
                    <a:pt x="62268" y="12725"/>
                  </a:lnTo>
                  <a:lnTo>
                    <a:pt x="62865" y="13093"/>
                  </a:lnTo>
                  <a:lnTo>
                    <a:pt x="63500" y="13360"/>
                  </a:lnTo>
                  <a:lnTo>
                    <a:pt x="64858" y="13360"/>
                  </a:lnTo>
                  <a:lnTo>
                    <a:pt x="66040" y="13855"/>
                  </a:lnTo>
                  <a:lnTo>
                    <a:pt x="67094" y="13576"/>
                  </a:lnTo>
                  <a:lnTo>
                    <a:pt x="67513" y="13576"/>
                  </a:lnTo>
                  <a:lnTo>
                    <a:pt x="69138" y="13957"/>
                  </a:lnTo>
                  <a:lnTo>
                    <a:pt x="79654" y="13957"/>
                  </a:lnTo>
                  <a:lnTo>
                    <a:pt x="83515" y="13576"/>
                  </a:lnTo>
                  <a:lnTo>
                    <a:pt x="86969" y="12928"/>
                  </a:lnTo>
                  <a:lnTo>
                    <a:pt x="87833" y="12725"/>
                  </a:lnTo>
                  <a:lnTo>
                    <a:pt x="88061" y="12725"/>
                  </a:lnTo>
                  <a:lnTo>
                    <a:pt x="88760" y="11785"/>
                  </a:lnTo>
                  <a:close/>
                </a:path>
                <a:path w="93345" h="50165">
                  <a:moveTo>
                    <a:pt x="93192" y="41046"/>
                  </a:moveTo>
                  <a:lnTo>
                    <a:pt x="92710" y="39852"/>
                  </a:lnTo>
                  <a:lnTo>
                    <a:pt x="92392" y="39052"/>
                  </a:lnTo>
                  <a:lnTo>
                    <a:pt x="92329" y="38887"/>
                  </a:lnTo>
                  <a:lnTo>
                    <a:pt x="90360" y="38023"/>
                  </a:lnTo>
                  <a:lnTo>
                    <a:pt x="89700" y="38023"/>
                  </a:lnTo>
                  <a:lnTo>
                    <a:pt x="88061" y="38227"/>
                  </a:lnTo>
                  <a:lnTo>
                    <a:pt x="86004" y="38671"/>
                  </a:lnTo>
                  <a:lnTo>
                    <a:pt x="83185" y="39052"/>
                  </a:lnTo>
                  <a:lnTo>
                    <a:pt x="77812" y="39649"/>
                  </a:lnTo>
                  <a:lnTo>
                    <a:pt x="75857" y="39649"/>
                  </a:lnTo>
                  <a:lnTo>
                    <a:pt x="75463" y="39852"/>
                  </a:lnTo>
                  <a:lnTo>
                    <a:pt x="74549" y="39649"/>
                  </a:lnTo>
                  <a:lnTo>
                    <a:pt x="68084" y="39649"/>
                  </a:lnTo>
                  <a:lnTo>
                    <a:pt x="67233" y="39052"/>
                  </a:lnTo>
                  <a:lnTo>
                    <a:pt x="66484" y="38887"/>
                  </a:lnTo>
                  <a:lnTo>
                    <a:pt x="66344" y="38887"/>
                  </a:lnTo>
                  <a:lnTo>
                    <a:pt x="64376" y="38023"/>
                  </a:lnTo>
                  <a:lnTo>
                    <a:pt x="64109" y="38023"/>
                  </a:lnTo>
                  <a:lnTo>
                    <a:pt x="62966" y="36283"/>
                  </a:lnTo>
                  <a:lnTo>
                    <a:pt x="62776" y="34772"/>
                  </a:lnTo>
                  <a:lnTo>
                    <a:pt x="62750" y="33858"/>
                  </a:lnTo>
                  <a:lnTo>
                    <a:pt x="62966" y="32829"/>
                  </a:lnTo>
                  <a:lnTo>
                    <a:pt x="63131" y="30988"/>
                  </a:lnTo>
                  <a:lnTo>
                    <a:pt x="62153" y="29095"/>
                  </a:lnTo>
                  <a:lnTo>
                    <a:pt x="60045" y="28397"/>
                  </a:lnTo>
                  <a:lnTo>
                    <a:pt x="57785" y="29095"/>
                  </a:lnTo>
                  <a:lnTo>
                    <a:pt x="58039" y="29095"/>
                  </a:lnTo>
                  <a:lnTo>
                    <a:pt x="56921" y="30619"/>
                  </a:lnTo>
                  <a:lnTo>
                    <a:pt x="56413" y="32829"/>
                  </a:lnTo>
                  <a:lnTo>
                    <a:pt x="56324" y="36830"/>
                  </a:lnTo>
                  <a:lnTo>
                    <a:pt x="56642" y="38023"/>
                  </a:lnTo>
                  <a:lnTo>
                    <a:pt x="65328" y="45212"/>
                  </a:lnTo>
                  <a:lnTo>
                    <a:pt x="66103" y="45593"/>
                  </a:lnTo>
                  <a:lnTo>
                    <a:pt x="66865" y="45427"/>
                  </a:lnTo>
                  <a:lnTo>
                    <a:pt x="68224" y="45694"/>
                  </a:lnTo>
                  <a:lnTo>
                    <a:pt x="71412" y="45910"/>
                  </a:lnTo>
                  <a:lnTo>
                    <a:pt x="74256" y="46113"/>
                  </a:lnTo>
                  <a:lnTo>
                    <a:pt x="82956" y="45694"/>
                  </a:lnTo>
                  <a:lnTo>
                    <a:pt x="81330" y="45694"/>
                  </a:lnTo>
                  <a:lnTo>
                    <a:pt x="83947" y="45427"/>
                  </a:lnTo>
                  <a:lnTo>
                    <a:pt x="84226" y="45427"/>
                  </a:lnTo>
                  <a:lnTo>
                    <a:pt x="85140" y="45212"/>
                  </a:lnTo>
                  <a:lnTo>
                    <a:pt x="86372" y="45212"/>
                  </a:lnTo>
                  <a:lnTo>
                    <a:pt x="89789" y="44513"/>
                  </a:lnTo>
                  <a:lnTo>
                    <a:pt x="91414" y="43916"/>
                  </a:lnTo>
                  <a:lnTo>
                    <a:pt x="92710" y="42773"/>
                  </a:lnTo>
                  <a:lnTo>
                    <a:pt x="93192" y="41046"/>
                  </a:lnTo>
                  <a:close/>
                </a:path>
              </a:pathLst>
            </a:custGeom>
            <a:solidFill>
              <a:srgbClr val="F05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6" name="object 16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5367709" y="8590702"/>
              <a:ext cx="102976" cy="50164"/>
            </a:xfrm>
            <a:prstGeom prst="rect">
              <a:avLst/>
            </a:prstGeom>
          </p:spPr>
        </p:pic>
        <p:pic>
          <p:nvPicPr>
            <p:cNvPr id="167" name="object 16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4266036" y="8814589"/>
              <a:ext cx="214342" cy="48213"/>
            </a:xfrm>
            <a:prstGeom prst="rect">
              <a:avLst/>
            </a:prstGeom>
          </p:spPr>
        </p:pic>
        <p:pic>
          <p:nvPicPr>
            <p:cNvPr id="168" name="object 16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2433364" y="8815120"/>
              <a:ext cx="141159" cy="47566"/>
            </a:xfrm>
            <a:prstGeom prst="rect">
              <a:avLst/>
            </a:prstGeom>
          </p:spPr>
        </p:pic>
        <p:pic>
          <p:nvPicPr>
            <p:cNvPr id="169" name="object 16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3914744" y="8816033"/>
              <a:ext cx="192980" cy="46926"/>
            </a:xfrm>
            <a:prstGeom prst="rect">
              <a:avLst/>
            </a:prstGeom>
          </p:spPr>
        </p:pic>
        <p:sp>
          <p:nvSpPr>
            <p:cNvPr id="170" name="object 17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35447" y="9186457"/>
              <a:ext cx="4194175" cy="1028065"/>
            </a:xfrm>
            <a:custGeom>
              <a:avLst/>
              <a:gdLst/>
              <a:ahLst/>
              <a:cxnLst/>
              <a:rect l="l" t="t" r="r" b="b"/>
              <a:pathLst>
                <a:path w="4194175" h="1028065">
                  <a:moveTo>
                    <a:pt x="4193666" y="856449"/>
                  </a:moveTo>
                  <a:lnTo>
                    <a:pt x="4187524" y="901819"/>
                  </a:lnTo>
                  <a:lnTo>
                    <a:pt x="4170207" y="942673"/>
                  </a:lnTo>
                  <a:lnTo>
                    <a:pt x="4143379" y="977345"/>
                  </a:lnTo>
                  <a:lnTo>
                    <a:pt x="4108706" y="1004173"/>
                  </a:lnTo>
                  <a:lnTo>
                    <a:pt x="4067853" y="1021490"/>
                  </a:lnTo>
                  <a:lnTo>
                    <a:pt x="4022483" y="1027633"/>
                  </a:lnTo>
                  <a:lnTo>
                    <a:pt x="171183" y="1027633"/>
                  </a:lnTo>
                  <a:lnTo>
                    <a:pt x="125809" y="1021490"/>
                  </a:lnTo>
                  <a:lnTo>
                    <a:pt x="84954" y="1004173"/>
                  </a:lnTo>
                  <a:lnTo>
                    <a:pt x="50282" y="977345"/>
                  </a:lnTo>
                  <a:lnTo>
                    <a:pt x="23456" y="942673"/>
                  </a:lnTo>
                  <a:lnTo>
                    <a:pt x="6141" y="901819"/>
                  </a:lnTo>
                  <a:lnTo>
                    <a:pt x="0" y="856449"/>
                  </a:lnTo>
                  <a:lnTo>
                    <a:pt x="0" y="171183"/>
                  </a:lnTo>
                  <a:lnTo>
                    <a:pt x="6141" y="125809"/>
                  </a:lnTo>
                  <a:lnTo>
                    <a:pt x="23456" y="84954"/>
                  </a:lnTo>
                  <a:lnTo>
                    <a:pt x="50282" y="50282"/>
                  </a:lnTo>
                  <a:lnTo>
                    <a:pt x="84954" y="23456"/>
                  </a:lnTo>
                  <a:lnTo>
                    <a:pt x="125809" y="6141"/>
                  </a:lnTo>
                  <a:lnTo>
                    <a:pt x="171183" y="0"/>
                  </a:lnTo>
                  <a:lnTo>
                    <a:pt x="4022483" y="0"/>
                  </a:lnTo>
                  <a:lnTo>
                    <a:pt x="4067853" y="6141"/>
                  </a:lnTo>
                  <a:lnTo>
                    <a:pt x="4108706" y="23456"/>
                  </a:lnTo>
                  <a:lnTo>
                    <a:pt x="4143379" y="50282"/>
                  </a:lnTo>
                  <a:lnTo>
                    <a:pt x="4170207" y="84954"/>
                  </a:lnTo>
                  <a:lnTo>
                    <a:pt x="4187524" y="125809"/>
                  </a:lnTo>
                  <a:lnTo>
                    <a:pt x="4193666" y="171183"/>
                  </a:lnTo>
                  <a:lnTo>
                    <a:pt x="4193666" y="856449"/>
                  </a:lnTo>
                  <a:close/>
                </a:path>
              </a:pathLst>
            </a:custGeom>
            <a:ln w="15252">
              <a:solidFill>
                <a:srgbClr val="F7A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2784" y="5674109"/>
              <a:ext cx="321310" cy="321310"/>
            </a:xfrm>
            <a:custGeom>
              <a:avLst/>
              <a:gdLst/>
              <a:ahLst/>
              <a:cxnLst/>
              <a:rect l="l" t="t" r="r" b="b"/>
              <a:pathLst>
                <a:path w="321309" h="321310">
                  <a:moveTo>
                    <a:pt x="160464" y="0"/>
                  </a:moveTo>
                  <a:lnTo>
                    <a:pt x="109745" y="8179"/>
                  </a:lnTo>
                  <a:lnTo>
                    <a:pt x="65696" y="30956"/>
                  </a:lnTo>
                  <a:lnTo>
                    <a:pt x="30960" y="65688"/>
                  </a:lnTo>
                  <a:lnTo>
                    <a:pt x="8180" y="109734"/>
                  </a:lnTo>
                  <a:lnTo>
                    <a:pt x="0" y="160451"/>
                  </a:lnTo>
                  <a:lnTo>
                    <a:pt x="8180" y="211169"/>
                  </a:lnTo>
                  <a:lnTo>
                    <a:pt x="30960" y="255214"/>
                  </a:lnTo>
                  <a:lnTo>
                    <a:pt x="65696" y="289947"/>
                  </a:lnTo>
                  <a:lnTo>
                    <a:pt x="109745" y="312724"/>
                  </a:lnTo>
                  <a:lnTo>
                    <a:pt x="160464" y="320903"/>
                  </a:lnTo>
                  <a:lnTo>
                    <a:pt x="211176" y="312724"/>
                  </a:lnTo>
                  <a:lnTo>
                    <a:pt x="255222" y="289947"/>
                  </a:lnTo>
                  <a:lnTo>
                    <a:pt x="289956" y="255214"/>
                  </a:lnTo>
                  <a:lnTo>
                    <a:pt x="312735" y="211169"/>
                  </a:lnTo>
                  <a:lnTo>
                    <a:pt x="320916" y="160451"/>
                  </a:lnTo>
                  <a:lnTo>
                    <a:pt x="312735" y="109734"/>
                  </a:lnTo>
                  <a:lnTo>
                    <a:pt x="289956" y="65688"/>
                  </a:lnTo>
                  <a:lnTo>
                    <a:pt x="255222" y="30956"/>
                  </a:lnTo>
                  <a:lnTo>
                    <a:pt x="211176" y="8179"/>
                  </a:lnTo>
                  <a:lnTo>
                    <a:pt x="160464" y="0"/>
                  </a:lnTo>
                  <a:close/>
                </a:path>
              </a:pathLst>
            </a:custGeom>
            <a:solidFill>
              <a:srgbClr val="9FC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2" name="object 17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005033" y="5741272"/>
              <a:ext cx="176403" cy="178396"/>
            </a:xfrm>
            <a:prstGeom prst="rect">
              <a:avLst/>
            </a:prstGeom>
          </p:spPr>
        </p:pic>
        <p:pic>
          <p:nvPicPr>
            <p:cNvPr id="173" name="object 17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5433350" y="9903319"/>
              <a:ext cx="762234" cy="295220"/>
            </a:xfrm>
            <a:prstGeom prst="rect">
              <a:avLst/>
            </a:prstGeom>
          </p:spPr>
        </p:pic>
        <p:pic>
          <p:nvPicPr>
            <p:cNvPr id="174" name="object 17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442298" y="5623088"/>
              <a:ext cx="5278663" cy="331993"/>
            </a:xfrm>
            <a:prstGeom prst="rect">
              <a:avLst/>
            </a:prstGeom>
          </p:spPr>
        </p:pic>
        <p:pic>
          <p:nvPicPr>
            <p:cNvPr id="175" name="object 17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416837" y="5274655"/>
              <a:ext cx="2493570" cy="273135"/>
            </a:xfrm>
            <a:prstGeom prst="rect">
              <a:avLst/>
            </a:prstGeom>
          </p:spPr>
        </p:pic>
        <p:pic>
          <p:nvPicPr>
            <p:cNvPr id="176" name="object 17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3984440" y="5341818"/>
              <a:ext cx="345650" cy="197543"/>
            </a:xfrm>
            <a:prstGeom prst="rect">
              <a:avLst/>
            </a:prstGeom>
          </p:spPr>
        </p:pic>
        <p:pic>
          <p:nvPicPr>
            <p:cNvPr id="177" name="object 17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4405194" y="5277736"/>
              <a:ext cx="1839521" cy="268973"/>
            </a:xfrm>
            <a:prstGeom prst="rect">
              <a:avLst/>
            </a:prstGeom>
          </p:spPr>
        </p:pic>
        <p:pic>
          <p:nvPicPr>
            <p:cNvPr id="178" name="object 17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6309893" y="5353965"/>
              <a:ext cx="106743" cy="175463"/>
            </a:xfrm>
            <a:prstGeom prst="rect">
              <a:avLst/>
            </a:prstGeom>
          </p:spPr>
        </p:pic>
        <p:sp>
          <p:nvSpPr>
            <p:cNvPr id="179" name="object 17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0216" y="5223756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203022" y="0"/>
                  </a:moveTo>
                  <a:lnTo>
                    <a:pt x="156470" y="5362"/>
                  </a:lnTo>
                  <a:lnTo>
                    <a:pt x="113737" y="20637"/>
                  </a:lnTo>
                  <a:lnTo>
                    <a:pt x="76041" y="44605"/>
                  </a:lnTo>
                  <a:lnTo>
                    <a:pt x="44600" y="76048"/>
                  </a:lnTo>
                  <a:lnTo>
                    <a:pt x="20635" y="113747"/>
                  </a:lnTo>
                  <a:lnTo>
                    <a:pt x="5361" y="156482"/>
                  </a:lnTo>
                  <a:lnTo>
                    <a:pt x="0" y="203034"/>
                  </a:lnTo>
                  <a:lnTo>
                    <a:pt x="5361" y="249587"/>
                  </a:lnTo>
                  <a:lnTo>
                    <a:pt x="20635" y="292322"/>
                  </a:lnTo>
                  <a:lnTo>
                    <a:pt x="44600" y="330020"/>
                  </a:lnTo>
                  <a:lnTo>
                    <a:pt x="76041" y="361463"/>
                  </a:lnTo>
                  <a:lnTo>
                    <a:pt x="113737" y="385432"/>
                  </a:lnTo>
                  <a:lnTo>
                    <a:pt x="156470" y="400707"/>
                  </a:lnTo>
                  <a:lnTo>
                    <a:pt x="203022" y="406069"/>
                  </a:lnTo>
                  <a:lnTo>
                    <a:pt x="249578" y="400707"/>
                  </a:lnTo>
                  <a:lnTo>
                    <a:pt x="292315" y="385432"/>
                  </a:lnTo>
                  <a:lnTo>
                    <a:pt x="330013" y="361463"/>
                  </a:lnTo>
                  <a:lnTo>
                    <a:pt x="361455" y="330020"/>
                  </a:lnTo>
                  <a:lnTo>
                    <a:pt x="385421" y="292322"/>
                  </a:lnTo>
                  <a:lnTo>
                    <a:pt x="400695" y="249587"/>
                  </a:lnTo>
                  <a:lnTo>
                    <a:pt x="406057" y="203034"/>
                  </a:lnTo>
                  <a:lnTo>
                    <a:pt x="400695" y="156482"/>
                  </a:lnTo>
                  <a:lnTo>
                    <a:pt x="385421" y="113747"/>
                  </a:lnTo>
                  <a:lnTo>
                    <a:pt x="361455" y="76048"/>
                  </a:lnTo>
                  <a:lnTo>
                    <a:pt x="330013" y="44605"/>
                  </a:lnTo>
                  <a:lnTo>
                    <a:pt x="292315" y="20637"/>
                  </a:lnTo>
                  <a:lnTo>
                    <a:pt x="249578" y="5362"/>
                  </a:lnTo>
                  <a:lnTo>
                    <a:pt x="203022" y="0"/>
                  </a:lnTo>
                  <a:close/>
                </a:path>
              </a:pathLst>
            </a:custGeom>
            <a:solidFill>
              <a:srgbClr val="F7A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" name="object 18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976717" y="5304222"/>
              <a:ext cx="233895" cy="253555"/>
            </a:xfrm>
            <a:prstGeom prst="rect">
              <a:avLst/>
            </a:prstGeom>
          </p:spPr>
        </p:pic>
        <p:sp>
          <p:nvSpPr>
            <p:cNvPr id="181" name="object 18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48940" y="6236529"/>
              <a:ext cx="1005205" cy="1005205"/>
            </a:xfrm>
            <a:custGeom>
              <a:avLst/>
              <a:gdLst/>
              <a:ahLst/>
              <a:cxnLst/>
              <a:rect l="l" t="t" r="r" b="b"/>
              <a:pathLst>
                <a:path w="1005204" h="1005204">
                  <a:moveTo>
                    <a:pt x="502361" y="0"/>
                  </a:moveTo>
                  <a:lnTo>
                    <a:pt x="453980" y="2299"/>
                  </a:lnTo>
                  <a:lnTo>
                    <a:pt x="406901" y="9058"/>
                  </a:lnTo>
                  <a:lnTo>
                    <a:pt x="361333" y="20065"/>
                  </a:lnTo>
                  <a:lnTo>
                    <a:pt x="317488" y="35110"/>
                  </a:lnTo>
                  <a:lnTo>
                    <a:pt x="275575" y="53983"/>
                  </a:lnTo>
                  <a:lnTo>
                    <a:pt x="235805" y="76472"/>
                  </a:lnTo>
                  <a:lnTo>
                    <a:pt x="198389" y="102368"/>
                  </a:lnTo>
                  <a:lnTo>
                    <a:pt x="163537" y="131460"/>
                  </a:lnTo>
                  <a:lnTo>
                    <a:pt x="131460" y="163537"/>
                  </a:lnTo>
                  <a:lnTo>
                    <a:pt x="102368" y="198389"/>
                  </a:lnTo>
                  <a:lnTo>
                    <a:pt x="76472" y="235805"/>
                  </a:lnTo>
                  <a:lnTo>
                    <a:pt x="53983" y="275575"/>
                  </a:lnTo>
                  <a:lnTo>
                    <a:pt x="35110" y="317488"/>
                  </a:lnTo>
                  <a:lnTo>
                    <a:pt x="20065" y="361333"/>
                  </a:lnTo>
                  <a:lnTo>
                    <a:pt x="9058" y="406901"/>
                  </a:lnTo>
                  <a:lnTo>
                    <a:pt x="2299" y="453980"/>
                  </a:lnTo>
                  <a:lnTo>
                    <a:pt x="0" y="502361"/>
                  </a:lnTo>
                  <a:lnTo>
                    <a:pt x="2299" y="550741"/>
                  </a:lnTo>
                  <a:lnTo>
                    <a:pt x="9058" y="597820"/>
                  </a:lnTo>
                  <a:lnTo>
                    <a:pt x="20065" y="643388"/>
                  </a:lnTo>
                  <a:lnTo>
                    <a:pt x="35110" y="687234"/>
                  </a:lnTo>
                  <a:lnTo>
                    <a:pt x="53983" y="729147"/>
                  </a:lnTo>
                  <a:lnTo>
                    <a:pt x="76472" y="768916"/>
                  </a:lnTo>
                  <a:lnTo>
                    <a:pt x="102368" y="806333"/>
                  </a:lnTo>
                  <a:lnTo>
                    <a:pt x="131460" y="841184"/>
                  </a:lnTo>
                  <a:lnTo>
                    <a:pt x="163537" y="873261"/>
                  </a:lnTo>
                  <a:lnTo>
                    <a:pt x="198389" y="902353"/>
                  </a:lnTo>
                  <a:lnTo>
                    <a:pt x="235805" y="928249"/>
                  </a:lnTo>
                  <a:lnTo>
                    <a:pt x="275575" y="950738"/>
                  </a:lnTo>
                  <a:lnTo>
                    <a:pt x="317488" y="969611"/>
                  </a:lnTo>
                  <a:lnTo>
                    <a:pt x="361333" y="984656"/>
                  </a:lnTo>
                  <a:lnTo>
                    <a:pt x="406901" y="995663"/>
                  </a:lnTo>
                  <a:lnTo>
                    <a:pt x="453980" y="1002422"/>
                  </a:lnTo>
                  <a:lnTo>
                    <a:pt x="502361" y="1004722"/>
                  </a:lnTo>
                  <a:lnTo>
                    <a:pt x="550741" y="1002422"/>
                  </a:lnTo>
                  <a:lnTo>
                    <a:pt x="597820" y="995663"/>
                  </a:lnTo>
                  <a:lnTo>
                    <a:pt x="643388" y="984656"/>
                  </a:lnTo>
                  <a:lnTo>
                    <a:pt x="687234" y="969611"/>
                  </a:lnTo>
                  <a:lnTo>
                    <a:pt x="729147" y="950738"/>
                  </a:lnTo>
                  <a:lnTo>
                    <a:pt x="768916" y="928249"/>
                  </a:lnTo>
                  <a:lnTo>
                    <a:pt x="806333" y="902353"/>
                  </a:lnTo>
                  <a:lnTo>
                    <a:pt x="841184" y="873261"/>
                  </a:lnTo>
                  <a:lnTo>
                    <a:pt x="873261" y="841184"/>
                  </a:lnTo>
                  <a:lnTo>
                    <a:pt x="902353" y="806333"/>
                  </a:lnTo>
                  <a:lnTo>
                    <a:pt x="928249" y="768916"/>
                  </a:lnTo>
                  <a:lnTo>
                    <a:pt x="950738" y="729147"/>
                  </a:lnTo>
                  <a:lnTo>
                    <a:pt x="969611" y="687234"/>
                  </a:lnTo>
                  <a:lnTo>
                    <a:pt x="984656" y="643388"/>
                  </a:lnTo>
                  <a:lnTo>
                    <a:pt x="995663" y="597820"/>
                  </a:lnTo>
                  <a:lnTo>
                    <a:pt x="1002422" y="550741"/>
                  </a:lnTo>
                  <a:lnTo>
                    <a:pt x="1004722" y="502361"/>
                  </a:lnTo>
                  <a:lnTo>
                    <a:pt x="1002422" y="453980"/>
                  </a:lnTo>
                  <a:lnTo>
                    <a:pt x="995663" y="406901"/>
                  </a:lnTo>
                  <a:lnTo>
                    <a:pt x="984656" y="361333"/>
                  </a:lnTo>
                  <a:lnTo>
                    <a:pt x="969611" y="317488"/>
                  </a:lnTo>
                  <a:lnTo>
                    <a:pt x="950738" y="275575"/>
                  </a:lnTo>
                  <a:lnTo>
                    <a:pt x="928249" y="235805"/>
                  </a:lnTo>
                  <a:lnTo>
                    <a:pt x="902353" y="198389"/>
                  </a:lnTo>
                  <a:lnTo>
                    <a:pt x="873261" y="163537"/>
                  </a:lnTo>
                  <a:lnTo>
                    <a:pt x="841184" y="131460"/>
                  </a:lnTo>
                  <a:lnTo>
                    <a:pt x="806333" y="102368"/>
                  </a:lnTo>
                  <a:lnTo>
                    <a:pt x="768916" y="76472"/>
                  </a:lnTo>
                  <a:lnTo>
                    <a:pt x="729147" y="53983"/>
                  </a:lnTo>
                  <a:lnTo>
                    <a:pt x="687234" y="35110"/>
                  </a:lnTo>
                  <a:lnTo>
                    <a:pt x="643388" y="20065"/>
                  </a:lnTo>
                  <a:lnTo>
                    <a:pt x="597820" y="9058"/>
                  </a:lnTo>
                  <a:lnTo>
                    <a:pt x="550741" y="2299"/>
                  </a:lnTo>
                  <a:lnTo>
                    <a:pt x="502361" y="0"/>
                  </a:lnTo>
                  <a:close/>
                </a:path>
              </a:pathLst>
            </a:custGeom>
            <a:solidFill>
              <a:srgbClr val="FFFA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2784" y="6970162"/>
              <a:ext cx="321310" cy="321310"/>
            </a:xfrm>
            <a:custGeom>
              <a:avLst/>
              <a:gdLst/>
              <a:ahLst/>
              <a:cxnLst/>
              <a:rect l="l" t="t" r="r" b="b"/>
              <a:pathLst>
                <a:path w="321309" h="321309">
                  <a:moveTo>
                    <a:pt x="160464" y="0"/>
                  </a:moveTo>
                  <a:lnTo>
                    <a:pt x="109745" y="8179"/>
                  </a:lnTo>
                  <a:lnTo>
                    <a:pt x="65696" y="30956"/>
                  </a:lnTo>
                  <a:lnTo>
                    <a:pt x="30960" y="65688"/>
                  </a:lnTo>
                  <a:lnTo>
                    <a:pt x="8180" y="109734"/>
                  </a:lnTo>
                  <a:lnTo>
                    <a:pt x="0" y="160451"/>
                  </a:lnTo>
                  <a:lnTo>
                    <a:pt x="8180" y="211169"/>
                  </a:lnTo>
                  <a:lnTo>
                    <a:pt x="30960" y="255214"/>
                  </a:lnTo>
                  <a:lnTo>
                    <a:pt x="65696" y="289947"/>
                  </a:lnTo>
                  <a:lnTo>
                    <a:pt x="109745" y="312724"/>
                  </a:lnTo>
                  <a:lnTo>
                    <a:pt x="160464" y="320903"/>
                  </a:lnTo>
                  <a:lnTo>
                    <a:pt x="211176" y="312724"/>
                  </a:lnTo>
                  <a:lnTo>
                    <a:pt x="255222" y="289947"/>
                  </a:lnTo>
                  <a:lnTo>
                    <a:pt x="289956" y="255214"/>
                  </a:lnTo>
                  <a:lnTo>
                    <a:pt x="312735" y="211169"/>
                  </a:lnTo>
                  <a:lnTo>
                    <a:pt x="320916" y="160451"/>
                  </a:lnTo>
                  <a:lnTo>
                    <a:pt x="312735" y="109734"/>
                  </a:lnTo>
                  <a:lnTo>
                    <a:pt x="289956" y="65688"/>
                  </a:lnTo>
                  <a:lnTo>
                    <a:pt x="255222" y="30956"/>
                  </a:lnTo>
                  <a:lnTo>
                    <a:pt x="211176" y="8179"/>
                  </a:lnTo>
                  <a:lnTo>
                    <a:pt x="160464" y="0"/>
                  </a:lnTo>
                  <a:close/>
                </a:path>
              </a:pathLst>
            </a:custGeom>
            <a:solidFill>
              <a:srgbClr val="9FC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3" name="object 18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005033" y="7037317"/>
              <a:ext cx="176403" cy="178396"/>
            </a:xfrm>
            <a:prstGeom prst="rect">
              <a:avLst/>
            </a:prstGeom>
          </p:spPr>
        </p:pic>
        <p:pic>
          <p:nvPicPr>
            <p:cNvPr id="184" name="object 18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1440802" y="6953102"/>
              <a:ext cx="3965303" cy="331224"/>
            </a:xfrm>
            <a:prstGeom prst="rect">
              <a:avLst/>
            </a:prstGeom>
          </p:spPr>
        </p:pic>
        <p:pic>
          <p:nvPicPr>
            <p:cNvPr id="185" name="object 18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3444001" y="6380172"/>
              <a:ext cx="147802" cy="158381"/>
            </a:xfrm>
            <a:prstGeom prst="rect">
              <a:avLst/>
            </a:prstGeom>
          </p:spPr>
        </p:pic>
        <p:pic>
          <p:nvPicPr>
            <p:cNvPr id="186" name="object 18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3665849" y="6278914"/>
              <a:ext cx="1500555" cy="275851"/>
            </a:xfrm>
            <a:prstGeom prst="rect">
              <a:avLst/>
            </a:prstGeom>
          </p:spPr>
        </p:pic>
        <p:pic>
          <p:nvPicPr>
            <p:cNvPr id="187" name="object 18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1414241" y="6277291"/>
              <a:ext cx="2073657" cy="597161"/>
            </a:xfrm>
            <a:prstGeom prst="rect">
              <a:avLst/>
            </a:prstGeom>
          </p:spPr>
        </p:pic>
        <p:pic>
          <p:nvPicPr>
            <p:cNvPr id="188" name="object 18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3572101" y="6681487"/>
              <a:ext cx="106743" cy="175463"/>
            </a:xfrm>
            <a:prstGeom prst="rect">
              <a:avLst/>
            </a:prstGeom>
          </p:spPr>
        </p:pic>
        <p:sp>
          <p:nvSpPr>
            <p:cNvPr id="189" name="object 18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0216" y="6392524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203022" y="0"/>
                  </a:moveTo>
                  <a:lnTo>
                    <a:pt x="156470" y="5362"/>
                  </a:lnTo>
                  <a:lnTo>
                    <a:pt x="113737" y="20637"/>
                  </a:lnTo>
                  <a:lnTo>
                    <a:pt x="76041" y="44605"/>
                  </a:lnTo>
                  <a:lnTo>
                    <a:pt x="44600" y="76048"/>
                  </a:lnTo>
                  <a:lnTo>
                    <a:pt x="20635" y="113747"/>
                  </a:lnTo>
                  <a:lnTo>
                    <a:pt x="5361" y="156482"/>
                  </a:lnTo>
                  <a:lnTo>
                    <a:pt x="0" y="203034"/>
                  </a:lnTo>
                  <a:lnTo>
                    <a:pt x="5361" y="249587"/>
                  </a:lnTo>
                  <a:lnTo>
                    <a:pt x="20635" y="292322"/>
                  </a:lnTo>
                  <a:lnTo>
                    <a:pt x="44600" y="330020"/>
                  </a:lnTo>
                  <a:lnTo>
                    <a:pt x="76041" y="361463"/>
                  </a:lnTo>
                  <a:lnTo>
                    <a:pt x="113737" y="385432"/>
                  </a:lnTo>
                  <a:lnTo>
                    <a:pt x="156470" y="400707"/>
                  </a:lnTo>
                  <a:lnTo>
                    <a:pt x="203022" y="406069"/>
                  </a:lnTo>
                  <a:lnTo>
                    <a:pt x="249578" y="400707"/>
                  </a:lnTo>
                  <a:lnTo>
                    <a:pt x="292315" y="385432"/>
                  </a:lnTo>
                  <a:lnTo>
                    <a:pt x="330013" y="361463"/>
                  </a:lnTo>
                  <a:lnTo>
                    <a:pt x="361455" y="330020"/>
                  </a:lnTo>
                  <a:lnTo>
                    <a:pt x="385421" y="292322"/>
                  </a:lnTo>
                  <a:lnTo>
                    <a:pt x="400695" y="249587"/>
                  </a:lnTo>
                  <a:lnTo>
                    <a:pt x="406057" y="203034"/>
                  </a:lnTo>
                  <a:lnTo>
                    <a:pt x="400695" y="156482"/>
                  </a:lnTo>
                  <a:lnTo>
                    <a:pt x="385421" y="113747"/>
                  </a:lnTo>
                  <a:lnTo>
                    <a:pt x="361455" y="76048"/>
                  </a:lnTo>
                  <a:lnTo>
                    <a:pt x="330013" y="44605"/>
                  </a:lnTo>
                  <a:lnTo>
                    <a:pt x="292315" y="20637"/>
                  </a:lnTo>
                  <a:lnTo>
                    <a:pt x="249578" y="5362"/>
                  </a:lnTo>
                  <a:lnTo>
                    <a:pt x="203022" y="0"/>
                  </a:lnTo>
                  <a:close/>
                </a:path>
              </a:pathLst>
            </a:custGeom>
            <a:solidFill>
              <a:srgbClr val="F7A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0" name="object 19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976717" y="6472994"/>
              <a:ext cx="233895" cy="253555"/>
            </a:xfrm>
            <a:prstGeom prst="rect">
              <a:avLst/>
            </a:prstGeom>
          </p:spPr>
        </p:pic>
        <p:sp>
          <p:nvSpPr>
            <p:cNvPr id="191" name="object 19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2784" y="7973445"/>
              <a:ext cx="321310" cy="321310"/>
            </a:xfrm>
            <a:custGeom>
              <a:avLst/>
              <a:gdLst/>
              <a:ahLst/>
              <a:cxnLst/>
              <a:rect l="l" t="t" r="r" b="b"/>
              <a:pathLst>
                <a:path w="321309" h="321309">
                  <a:moveTo>
                    <a:pt x="160464" y="0"/>
                  </a:moveTo>
                  <a:lnTo>
                    <a:pt x="109745" y="8179"/>
                  </a:lnTo>
                  <a:lnTo>
                    <a:pt x="65696" y="30956"/>
                  </a:lnTo>
                  <a:lnTo>
                    <a:pt x="30960" y="65688"/>
                  </a:lnTo>
                  <a:lnTo>
                    <a:pt x="8180" y="109734"/>
                  </a:lnTo>
                  <a:lnTo>
                    <a:pt x="0" y="160451"/>
                  </a:lnTo>
                  <a:lnTo>
                    <a:pt x="8180" y="211169"/>
                  </a:lnTo>
                  <a:lnTo>
                    <a:pt x="30960" y="255214"/>
                  </a:lnTo>
                  <a:lnTo>
                    <a:pt x="65696" y="289947"/>
                  </a:lnTo>
                  <a:lnTo>
                    <a:pt x="109745" y="312724"/>
                  </a:lnTo>
                  <a:lnTo>
                    <a:pt x="160464" y="320903"/>
                  </a:lnTo>
                  <a:lnTo>
                    <a:pt x="211176" y="312724"/>
                  </a:lnTo>
                  <a:lnTo>
                    <a:pt x="255222" y="289947"/>
                  </a:lnTo>
                  <a:lnTo>
                    <a:pt x="289956" y="255214"/>
                  </a:lnTo>
                  <a:lnTo>
                    <a:pt x="312735" y="211169"/>
                  </a:lnTo>
                  <a:lnTo>
                    <a:pt x="320916" y="160451"/>
                  </a:lnTo>
                  <a:lnTo>
                    <a:pt x="312735" y="109734"/>
                  </a:lnTo>
                  <a:lnTo>
                    <a:pt x="289956" y="65688"/>
                  </a:lnTo>
                  <a:lnTo>
                    <a:pt x="255222" y="30956"/>
                  </a:lnTo>
                  <a:lnTo>
                    <a:pt x="211176" y="8179"/>
                  </a:lnTo>
                  <a:lnTo>
                    <a:pt x="160464" y="0"/>
                  </a:lnTo>
                  <a:close/>
                </a:path>
              </a:pathLst>
            </a:custGeom>
            <a:solidFill>
              <a:srgbClr val="9FC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2" name="object 19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005033" y="8040605"/>
              <a:ext cx="176403" cy="178396"/>
            </a:xfrm>
            <a:prstGeom prst="rect">
              <a:avLst/>
            </a:prstGeom>
          </p:spPr>
        </p:pic>
        <p:pic>
          <p:nvPicPr>
            <p:cNvPr id="193" name="object 19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1547594" y="8024541"/>
              <a:ext cx="3808409" cy="153592"/>
            </a:xfrm>
            <a:prstGeom prst="rect">
              <a:avLst/>
            </a:prstGeom>
          </p:spPr>
        </p:pic>
        <p:pic>
          <p:nvPicPr>
            <p:cNvPr id="194" name="object 19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1415764" y="7577268"/>
              <a:ext cx="1331452" cy="272045"/>
            </a:xfrm>
            <a:prstGeom prst="rect">
              <a:avLst/>
            </a:prstGeom>
          </p:spPr>
        </p:pic>
        <p:pic>
          <p:nvPicPr>
            <p:cNvPr id="195" name="object 19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2812201" y="7671046"/>
              <a:ext cx="147802" cy="158381"/>
            </a:xfrm>
            <a:prstGeom prst="rect">
              <a:avLst/>
            </a:prstGeom>
          </p:spPr>
        </p:pic>
        <p:pic>
          <p:nvPicPr>
            <p:cNvPr id="196" name="object 19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3034049" y="7580505"/>
              <a:ext cx="2220723" cy="261462"/>
            </a:xfrm>
            <a:prstGeom prst="rect">
              <a:avLst/>
            </a:prstGeom>
          </p:spPr>
        </p:pic>
        <p:pic>
          <p:nvPicPr>
            <p:cNvPr id="197" name="object 19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5322110" y="7649115"/>
              <a:ext cx="604014" cy="191769"/>
            </a:xfrm>
            <a:prstGeom prst="rect">
              <a:avLst/>
            </a:prstGeom>
          </p:spPr>
        </p:pic>
        <p:pic>
          <p:nvPicPr>
            <p:cNvPr id="198" name="object 19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5991289" y="7656573"/>
              <a:ext cx="106743" cy="175463"/>
            </a:xfrm>
            <a:prstGeom prst="rect">
              <a:avLst/>
            </a:prstGeom>
          </p:spPr>
        </p:pic>
        <p:sp>
          <p:nvSpPr>
            <p:cNvPr id="199" name="object 19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0216" y="7526355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203022" y="0"/>
                  </a:moveTo>
                  <a:lnTo>
                    <a:pt x="156470" y="5362"/>
                  </a:lnTo>
                  <a:lnTo>
                    <a:pt x="113737" y="20637"/>
                  </a:lnTo>
                  <a:lnTo>
                    <a:pt x="76041" y="44605"/>
                  </a:lnTo>
                  <a:lnTo>
                    <a:pt x="44600" y="76048"/>
                  </a:lnTo>
                  <a:lnTo>
                    <a:pt x="20635" y="113747"/>
                  </a:lnTo>
                  <a:lnTo>
                    <a:pt x="5361" y="156482"/>
                  </a:lnTo>
                  <a:lnTo>
                    <a:pt x="0" y="203034"/>
                  </a:lnTo>
                  <a:lnTo>
                    <a:pt x="5361" y="249587"/>
                  </a:lnTo>
                  <a:lnTo>
                    <a:pt x="20635" y="292322"/>
                  </a:lnTo>
                  <a:lnTo>
                    <a:pt x="44600" y="330020"/>
                  </a:lnTo>
                  <a:lnTo>
                    <a:pt x="76041" y="361463"/>
                  </a:lnTo>
                  <a:lnTo>
                    <a:pt x="113737" y="385432"/>
                  </a:lnTo>
                  <a:lnTo>
                    <a:pt x="156470" y="400707"/>
                  </a:lnTo>
                  <a:lnTo>
                    <a:pt x="203022" y="406069"/>
                  </a:lnTo>
                  <a:lnTo>
                    <a:pt x="249578" y="400707"/>
                  </a:lnTo>
                  <a:lnTo>
                    <a:pt x="292315" y="385432"/>
                  </a:lnTo>
                  <a:lnTo>
                    <a:pt x="330013" y="361463"/>
                  </a:lnTo>
                  <a:lnTo>
                    <a:pt x="361455" y="330020"/>
                  </a:lnTo>
                  <a:lnTo>
                    <a:pt x="385421" y="292322"/>
                  </a:lnTo>
                  <a:lnTo>
                    <a:pt x="400695" y="249587"/>
                  </a:lnTo>
                  <a:lnTo>
                    <a:pt x="406057" y="203034"/>
                  </a:lnTo>
                  <a:lnTo>
                    <a:pt x="400695" y="156482"/>
                  </a:lnTo>
                  <a:lnTo>
                    <a:pt x="385421" y="113747"/>
                  </a:lnTo>
                  <a:lnTo>
                    <a:pt x="361455" y="76048"/>
                  </a:lnTo>
                  <a:lnTo>
                    <a:pt x="330013" y="44605"/>
                  </a:lnTo>
                  <a:lnTo>
                    <a:pt x="292315" y="20637"/>
                  </a:lnTo>
                  <a:lnTo>
                    <a:pt x="249578" y="5362"/>
                  </a:lnTo>
                  <a:lnTo>
                    <a:pt x="203022" y="0"/>
                  </a:lnTo>
                  <a:close/>
                </a:path>
              </a:pathLst>
            </a:custGeom>
            <a:solidFill>
              <a:srgbClr val="F7A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0" name="object 20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976717" y="7606816"/>
              <a:ext cx="233895" cy="253555"/>
            </a:xfrm>
            <a:prstGeom prst="rect">
              <a:avLst/>
            </a:prstGeom>
          </p:spPr>
        </p:pic>
        <p:sp>
          <p:nvSpPr>
            <p:cNvPr id="201" name="object 20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2784" y="1674973"/>
              <a:ext cx="321310" cy="321310"/>
            </a:xfrm>
            <a:custGeom>
              <a:avLst/>
              <a:gdLst/>
              <a:ahLst/>
              <a:cxnLst/>
              <a:rect l="l" t="t" r="r" b="b"/>
              <a:pathLst>
                <a:path w="321309" h="321310">
                  <a:moveTo>
                    <a:pt x="160464" y="0"/>
                  </a:moveTo>
                  <a:lnTo>
                    <a:pt x="109745" y="8179"/>
                  </a:lnTo>
                  <a:lnTo>
                    <a:pt x="65696" y="30956"/>
                  </a:lnTo>
                  <a:lnTo>
                    <a:pt x="30960" y="65688"/>
                  </a:lnTo>
                  <a:lnTo>
                    <a:pt x="8180" y="109734"/>
                  </a:lnTo>
                  <a:lnTo>
                    <a:pt x="0" y="160451"/>
                  </a:lnTo>
                  <a:lnTo>
                    <a:pt x="8180" y="211170"/>
                  </a:lnTo>
                  <a:lnTo>
                    <a:pt x="30960" y="255219"/>
                  </a:lnTo>
                  <a:lnTo>
                    <a:pt x="65696" y="289955"/>
                  </a:lnTo>
                  <a:lnTo>
                    <a:pt x="109745" y="312735"/>
                  </a:lnTo>
                  <a:lnTo>
                    <a:pt x="160464" y="320916"/>
                  </a:lnTo>
                  <a:lnTo>
                    <a:pt x="211176" y="312735"/>
                  </a:lnTo>
                  <a:lnTo>
                    <a:pt x="255222" y="289955"/>
                  </a:lnTo>
                  <a:lnTo>
                    <a:pt x="289956" y="255219"/>
                  </a:lnTo>
                  <a:lnTo>
                    <a:pt x="312735" y="211170"/>
                  </a:lnTo>
                  <a:lnTo>
                    <a:pt x="320916" y="160451"/>
                  </a:lnTo>
                  <a:lnTo>
                    <a:pt x="312735" y="109734"/>
                  </a:lnTo>
                  <a:lnTo>
                    <a:pt x="289956" y="65688"/>
                  </a:lnTo>
                  <a:lnTo>
                    <a:pt x="255222" y="30956"/>
                  </a:lnTo>
                  <a:lnTo>
                    <a:pt x="211176" y="8179"/>
                  </a:lnTo>
                  <a:lnTo>
                    <a:pt x="160464" y="0"/>
                  </a:lnTo>
                  <a:close/>
                </a:path>
              </a:pathLst>
            </a:custGeom>
            <a:solidFill>
              <a:srgbClr val="9FC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2" name="object 20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005033" y="1742131"/>
              <a:ext cx="176403" cy="178396"/>
            </a:xfrm>
            <a:prstGeom prst="rect">
              <a:avLst/>
            </a:prstGeom>
          </p:spPr>
        </p:pic>
        <p:pic>
          <p:nvPicPr>
            <p:cNvPr id="203" name="object 20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1441110" y="1622030"/>
              <a:ext cx="5283911" cy="333060"/>
            </a:xfrm>
            <a:prstGeom prst="rect">
              <a:avLst/>
            </a:prstGeom>
          </p:spPr>
        </p:pic>
        <p:pic>
          <p:nvPicPr>
            <p:cNvPr id="204" name="object 20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1419865" y="1274516"/>
              <a:ext cx="3392106" cy="275360"/>
            </a:xfrm>
            <a:prstGeom prst="rect">
              <a:avLst/>
            </a:prstGeom>
          </p:spPr>
        </p:pic>
        <p:pic>
          <p:nvPicPr>
            <p:cNvPr id="205" name="object 20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4896175" y="1356064"/>
              <a:ext cx="106743" cy="175450"/>
            </a:xfrm>
            <a:prstGeom prst="rect">
              <a:avLst/>
            </a:prstGeom>
          </p:spPr>
        </p:pic>
        <p:sp>
          <p:nvSpPr>
            <p:cNvPr id="206" name="object 20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0216" y="1225848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203022" y="0"/>
                  </a:moveTo>
                  <a:lnTo>
                    <a:pt x="156470" y="5362"/>
                  </a:lnTo>
                  <a:lnTo>
                    <a:pt x="113737" y="20637"/>
                  </a:lnTo>
                  <a:lnTo>
                    <a:pt x="76041" y="44605"/>
                  </a:lnTo>
                  <a:lnTo>
                    <a:pt x="44600" y="76048"/>
                  </a:lnTo>
                  <a:lnTo>
                    <a:pt x="20635" y="113747"/>
                  </a:lnTo>
                  <a:lnTo>
                    <a:pt x="5361" y="156482"/>
                  </a:lnTo>
                  <a:lnTo>
                    <a:pt x="0" y="203034"/>
                  </a:lnTo>
                  <a:lnTo>
                    <a:pt x="5361" y="249587"/>
                  </a:lnTo>
                  <a:lnTo>
                    <a:pt x="20635" y="292322"/>
                  </a:lnTo>
                  <a:lnTo>
                    <a:pt x="44600" y="330020"/>
                  </a:lnTo>
                  <a:lnTo>
                    <a:pt x="76041" y="361463"/>
                  </a:lnTo>
                  <a:lnTo>
                    <a:pt x="113737" y="385432"/>
                  </a:lnTo>
                  <a:lnTo>
                    <a:pt x="156470" y="400707"/>
                  </a:lnTo>
                  <a:lnTo>
                    <a:pt x="203022" y="406069"/>
                  </a:lnTo>
                  <a:lnTo>
                    <a:pt x="249578" y="400707"/>
                  </a:lnTo>
                  <a:lnTo>
                    <a:pt x="292315" y="385432"/>
                  </a:lnTo>
                  <a:lnTo>
                    <a:pt x="330013" y="361463"/>
                  </a:lnTo>
                  <a:lnTo>
                    <a:pt x="361455" y="330020"/>
                  </a:lnTo>
                  <a:lnTo>
                    <a:pt x="385421" y="292322"/>
                  </a:lnTo>
                  <a:lnTo>
                    <a:pt x="400695" y="249587"/>
                  </a:lnTo>
                  <a:lnTo>
                    <a:pt x="406057" y="203034"/>
                  </a:lnTo>
                  <a:lnTo>
                    <a:pt x="400695" y="156482"/>
                  </a:lnTo>
                  <a:lnTo>
                    <a:pt x="385421" y="113747"/>
                  </a:lnTo>
                  <a:lnTo>
                    <a:pt x="361455" y="76048"/>
                  </a:lnTo>
                  <a:lnTo>
                    <a:pt x="330013" y="44605"/>
                  </a:lnTo>
                  <a:lnTo>
                    <a:pt x="292315" y="20637"/>
                  </a:lnTo>
                  <a:lnTo>
                    <a:pt x="249578" y="5362"/>
                  </a:lnTo>
                  <a:lnTo>
                    <a:pt x="203022" y="0"/>
                  </a:lnTo>
                  <a:close/>
                </a:path>
              </a:pathLst>
            </a:custGeom>
            <a:solidFill>
              <a:srgbClr val="F7A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7" name="object 20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976717" y="1306314"/>
              <a:ext cx="233895" cy="253555"/>
            </a:xfrm>
            <a:prstGeom prst="rect">
              <a:avLst/>
            </a:prstGeom>
          </p:spPr>
        </p:pic>
        <p:sp>
          <p:nvSpPr>
            <p:cNvPr id="208" name="object 20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03540" y="2592154"/>
              <a:ext cx="15875" cy="0"/>
            </a:xfrm>
            <a:custGeom>
              <a:avLst/>
              <a:gdLst/>
              <a:ahLst/>
              <a:cxnLst/>
              <a:rect l="l" t="t" r="r" b="b"/>
              <a:pathLst>
                <a:path w="15875">
                  <a:moveTo>
                    <a:pt x="0" y="0"/>
                  </a:moveTo>
                  <a:lnTo>
                    <a:pt x="15671" y="0"/>
                  </a:lnTo>
                </a:path>
              </a:pathLst>
            </a:custGeom>
            <a:ln w="11049">
              <a:solidFill>
                <a:srgbClr val="C49A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48243" y="2592154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19">
                  <a:moveTo>
                    <a:pt x="0" y="0"/>
                  </a:moveTo>
                  <a:lnTo>
                    <a:pt x="159689" y="0"/>
                  </a:lnTo>
                </a:path>
              </a:pathLst>
            </a:custGeom>
            <a:ln w="11049">
              <a:solidFill>
                <a:srgbClr val="C49A6C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22454" y="2592154"/>
              <a:ext cx="15875" cy="0"/>
            </a:xfrm>
            <a:custGeom>
              <a:avLst/>
              <a:gdLst/>
              <a:ahLst/>
              <a:cxnLst/>
              <a:rect l="l" t="t" r="r" b="b"/>
              <a:pathLst>
                <a:path w="15875">
                  <a:moveTo>
                    <a:pt x="0" y="0"/>
                  </a:moveTo>
                  <a:lnTo>
                    <a:pt x="15671" y="0"/>
                  </a:lnTo>
                </a:path>
              </a:pathLst>
            </a:custGeom>
            <a:ln w="11049">
              <a:solidFill>
                <a:srgbClr val="C49A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1" name="object 21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959688" y="2072972"/>
              <a:ext cx="2337948" cy="705942"/>
            </a:xfrm>
            <a:prstGeom prst="rect">
              <a:avLst/>
            </a:prstGeom>
          </p:spPr>
        </p:pic>
        <p:pic>
          <p:nvPicPr>
            <p:cNvPr id="212" name="object 21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3407037" y="2072967"/>
              <a:ext cx="2094030" cy="708773"/>
            </a:xfrm>
            <a:prstGeom prst="rect">
              <a:avLst/>
            </a:prstGeom>
          </p:spPr>
        </p:pic>
        <p:pic>
          <p:nvPicPr>
            <p:cNvPr id="213" name="object 21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5752720" y="2072967"/>
              <a:ext cx="848423" cy="190957"/>
            </a:xfrm>
            <a:prstGeom prst="rect">
              <a:avLst/>
            </a:prstGeom>
          </p:spPr>
        </p:pic>
        <p:pic>
          <p:nvPicPr>
            <p:cNvPr id="214" name="object 21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5544252" y="2203526"/>
              <a:ext cx="1185997" cy="634894"/>
            </a:xfrm>
            <a:prstGeom prst="rect">
              <a:avLst/>
            </a:prstGeom>
          </p:spPr>
        </p:pic>
        <p:sp>
          <p:nvSpPr>
            <p:cNvPr id="215" name="object 2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2784" y="4521776"/>
              <a:ext cx="321310" cy="321310"/>
            </a:xfrm>
            <a:custGeom>
              <a:avLst/>
              <a:gdLst/>
              <a:ahLst/>
              <a:cxnLst/>
              <a:rect l="l" t="t" r="r" b="b"/>
              <a:pathLst>
                <a:path w="321309" h="321310">
                  <a:moveTo>
                    <a:pt x="160464" y="0"/>
                  </a:moveTo>
                  <a:lnTo>
                    <a:pt x="109745" y="8179"/>
                  </a:lnTo>
                  <a:lnTo>
                    <a:pt x="65696" y="30956"/>
                  </a:lnTo>
                  <a:lnTo>
                    <a:pt x="30960" y="65688"/>
                  </a:lnTo>
                  <a:lnTo>
                    <a:pt x="8180" y="109734"/>
                  </a:lnTo>
                  <a:lnTo>
                    <a:pt x="0" y="160451"/>
                  </a:lnTo>
                  <a:lnTo>
                    <a:pt x="8180" y="211169"/>
                  </a:lnTo>
                  <a:lnTo>
                    <a:pt x="30960" y="255214"/>
                  </a:lnTo>
                  <a:lnTo>
                    <a:pt x="65696" y="289947"/>
                  </a:lnTo>
                  <a:lnTo>
                    <a:pt x="109745" y="312724"/>
                  </a:lnTo>
                  <a:lnTo>
                    <a:pt x="160464" y="320903"/>
                  </a:lnTo>
                  <a:lnTo>
                    <a:pt x="211176" y="312724"/>
                  </a:lnTo>
                  <a:lnTo>
                    <a:pt x="255222" y="289947"/>
                  </a:lnTo>
                  <a:lnTo>
                    <a:pt x="289956" y="255214"/>
                  </a:lnTo>
                  <a:lnTo>
                    <a:pt x="312735" y="211169"/>
                  </a:lnTo>
                  <a:lnTo>
                    <a:pt x="320916" y="160451"/>
                  </a:lnTo>
                  <a:lnTo>
                    <a:pt x="312735" y="109734"/>
                  </a:lnTo>
                  <a:lnTo>
                    <a:pt x="289956" y="65688"/>
                  </a:lnTo>
                  <a:lnTo>
                    <a:pt x="255222" y="30956"/>
                  </a:lnTo>
                  <a:lnTo>
                    <a:pt x="211176" y="8179"/>
                  </a:lnTo>
                  <a:lnTo>
                    <a:pt x="160464" y="0"/>
                  </a:lnTo>
                  <a:close/>
                </a:path>
              </a:pathLst>
            </a:custGeom>
            <a:solidFill>
              <a:srgbClr val="9FC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6" name="object 21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005033" y="4588934"/>
              <a:ext cx="176403" cy="178396"/>
            </a:xfrm>
            <a:prstGeom prst="rect">
              <a:avLst/>
            </a:prstGeom>
          </p:spPr>
        </p:pic>
        <p:pic>
          <p:nvPicPr>
            <p:cNvPr id="217" name="object 21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1436585" y="4461422"/>
              <a:ext cx="5287952" cy="517706"/>
            </a:xfrm>
            <a:prstGeom prst="rect">
              <a:avLst/>
            </a:prstGeom>
          </p:spPr>
        </p:pic>
        <p:pic>
          <p:nvPicPr>
            <p:cNvPr id="218" name="object 21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1416837" y="4115700"/>
              <a:ext cx="1262155" cy="276564"/>
            </a:xfrm>
            <a:prstGeom prst="rect">
              <a:avLst/>
            </a:prstGeom>
          </p:spPr>
        </p:pic>
        <p:pic>
          <p:nvPicPr>
            <p:cNvPr id="219" name="object 21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2753248" y="4127554"/>
              <a:ext cx="1216545" cy="256499"/>
            </a:xfrm>
            <a:prstGeom prst="rect">
              <a:avLst/>
            </a:prstGeom>
          </p:spPr>
        </p:pic>
        <p:pic>
          <p:nvPicPr>
            <p:cNvPr id="220" name="object 22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4058098" y="4198452"/>
              <a:ext cx="106743" cy="175450"/>
            </a:xfrm>
            <a:prstGeom prst="rect">
              <a:avLst/>
            </a:prstGeom>
          </p:spPr>
        </p:pic>
        <p:sp>
          <p:nvSpPr>
            <p:cNvPr id="221" name="object 2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0216" y="4068233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203022" y="0"/>
                  </a:moveTo>
                  <a:lnTo>
                    <a:pt x="156470" y="5362"/>
                  </a:lnTo>
                  <a:lnTo>
                    <a:pt x="113737" y="20637"/>
                  </a:lnTo>
                  <a:lnTo>
                    <a:pt x="76041" y="44605"/>
                  </a:lnTo>
                  <a:lnTo>
                    <a:pt x="44600" y="76048"/>
                  </a:lnTo>
                  <a:lnTo>
                    <a:pt x="20635" y="113747"/>
                  </a:lnTo>
                  <a:lnTo>
                    <a:pt x="5361" y="156482"/>
                  </a:lnTo>
                  <a:lnTo>
                    <a:pt x="0" y="203034"/>
                  </a:lnTo>
                  <a:lnTo>
                    <a:pt x="5361" y="249587"/>
                  </a:lnTo>
                  <a:lnTo>
                    <a:pt x="20635" y="292322"/>
                  </a:lnTo>
                  <a:lnTo>
                    <a:pt x="44600" y="330020"/>
                  </a:lnTo>
                  <a:lnTo>
                    <a:pt x="76041" y="361463"/>
                  </a:lnTo>
                  <a:lnTo>
                    <a:pt x="113737" y="385432"/>
                  </a:lnTo>
                  <a:lnTo>
                    <a:pt x="156470" y="400707"/>
                  </a:lnTo>
                  <a:lnTo>
                    <a:pt x="203022" y="406069"/>
                  </a:lnTo>
                  <a:lnTo>
                    <a:pt x="249578" y="400707"/>
                  </a:lnTo>
                  <a:lnTo>
                    <a:pt x="292315" y="385432"/>
                  </a:lnTo>
                  <a:lnTo>
                    <a:pt x="330013" y="361463"/>
                  </a:lnTo>
                  <a:lnTo>
                    <a:pt x="361455" y="330020"/>
                  </a:lnTo>
                  <a:lnTo>
                    <a:pt x="385421" y="292322"/>
                  </a:lnTo>
                  <a:lnTo>
                    <a:pt x="400695" y="249587"/>
                  </a:lnTo>
                  <a:lnTo>
                    <a:pt x="406057" y="203034"/>
                  </a:lnTo>
                  <a:lnTo>
                    <a:pt x="400695" y="156482"/>
                  </a:lnTo>
                  <a:lnTo>
                    <a:pt x="385421" y="113747"/>
                  </a:lnTo>
                  <a:lnTo>
                    <a:pt x="361455" y="76048"/>
                  </a:lnTo>
                  <a:lnTo>
                    <a:pt x="330013" y="44605"/>
                  </a:lnTo>
                  <a:lnTo>
                    <a:pt x="292315" y="20637"/>
                  </a:lnTo>
                  <a:lnTo>
                    <a:pt x="249578" y="5362"/>
                  </a:lnTo>
                  <a:lnTo>
                    <a:pt x="203022" y="0"/>
                  </a:lnTo>
                  <a:close/>
                </a:path>
              </a:pathLst>
            </a:custGeom>
            <a:solidFill>
              <a:srgbClr val="F7A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2" name="object 22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976717" y="4148696"/>
              <a:ext cx="233895" cy="253555"/>
            </a:xfrm>
            <a:prstGeom prst="rect">
              <a:avLst/>
            </a:prstGeom>
          </p:spPr>
        </p:pic>
        <p:sp>
          <p:nvSpPr>
            <p:cNvPr id="223" name="object 22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2784" y="3513292"/>
              <a:ext cx="321310" cy="321310"/>
            </a:xfrm>
            <a:custGeom>
              <a:avLst/>
              <a:gdLst/>
              <a:ahLst/>
              <a:cxnLst/>
              <a:rect l="l" t="t" r="r" b="b"/>
              <a:pathLst>
                <a:path w="321309" h="321310">
                  <a:moveTo>
                    <a:pt x="160464" y="0"/>
                  </a:moveTo>
                  <a:lnTo>
                    <a:pt x="109745" y="8179"/>
                  </a:lnTo>
                  <a:lnTo>
                    <a:pt x="65696" y="30956"/>
                  </a:lnTo>
                  <a:lnTo>
                    <a:pt x="30960" y="65688"/>
                  </a:lnTo>
                  <a:lnTo>
                    <a:pt x="8180" y="109734"/>
                  </a:lnTo>
                  <a:lnTo>
                    <a:pt x="0" y="160451"/>
                  </a:lnTo>
                  <a:lnTo>
                    <a:pt x="8180" y="211169"/>
                  </a:lnTo>
                  <a:lnTo>
                    <a:pt x="30960" y="255214"/>
                  </a:lnTo>
                  <a:lnTo>
                    <a:pt x="65696" y="289947"/>
                  </a:lnTo>
                  <a:lnTo>
                    <a:pt x="109745" y="312724"/>
                  </a:lnTo>
                  <a:lnTo>
                    <a:pt x="160464" y="320903"/>
                  </a:lnTo>
                  <a:lnTo>
                    <a:pt x="211176" y="312724"/>
                  </a:lnTo>
                  <a:lnTo>
                    <a:pt x="255222" y="289947"/>
                  </a:lnTo>
                  <a:lnTo>
                    <a:pt x="289956" y="255214"/>
                  </a:lnTo>
                  <a:lnTo>
                    <a:pt x="312735" y="211169"/>
                  </a:lnTo>
                  <a:lnTo>
                    <a:pt x="320916" y="160451"/>
                  </a:lnTo>
                  <a:lnTo>
                    <a:pt x="312735" y="109734"/>
                  </a:lnTo>
                  <a:lnTo>
                    <a:pt x="289956" y="65688"/>
                  </a:lnTo>
                  <a:lnTo>
                    <a:pt x="255222" y="30956"/>
                  </a:lnTo>
                  <a:lnTo>
                    <a:pt x="211176" y="8179"/>
                  </a:lnTo>
                  <a:lnTo>
                    <a:pt x="160464" y="0"/>
                  </a:lnTo>
                  <a:close/>
                </a:path>
              </a:pathLst>
            </a:custGeom>
            <a:solidFill>
              <a:srgbClr val="9FC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4" name="object 22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005033" y="3580450"/>
              <a:ext cx="176403" cy="178396"/>
            </a:xfrm>
            <a:prstGeom prst="rect">
              <a:avLst/>
            </a:prstGeom>
          </p:spPr>
        </p:pic>
        <p:pic>
          <p:nvPicPr>
            <p:cNvPr id="225" name="object 22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1444683" y="3455807"/>
              <a:ext cx="5275266" cy="334303"/>
            </a:xfrm>
            <a:prstGeom prst="rect">
              <a:avLst/>
            </a:prstGeom>
          </p:spPr>
        </p:pic>
        <p:pic>
          <p:nvPicPr>
            <p:cNvPr id="226" name="object 22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1416837" y="3103508"/>
              <a:ext cx="3612001" cy="282895"/>
            </a:xfrm>
            <a:prstGeom prst="rect">
              <a:avLst/>
            </a:prstGeom>
          </p:spPr>
        </p:pic>
        <p:sp>
          <p:nvSpPr>
            <p:cNvPr id="227" name="object 22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0216" y="3062371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203022" y="0"/>
                  </a:moveTo>
                  <a:lnTo>
                    <a:pt x="156470" y="5362"/>
                  </a:lnTo>
                  <a:lnTo>
                    <a:pt x="113737" y="20637"/>
                  </a:lnTo>
                  <a:lnTo>
                    <a:pt x="76041" y="44605"/>
                  </a:lnTo>
                  <a:lnTo>
                    <a:pt x="44600" y="76048"/>
                  </a:lnTo>
                  <a:lnTo>
                    <a:pt x="20635" y="113747"/>
                  </a:lnTo>
                  <a:lnTo>
                    <a:pt x="5361" y="156482"/>
                  </a:lnTo>
                  <a:lnTo>
                    <a:pt x="0" y="203034"/>
                  </a:lnTo>
                  <a:lnTo>
                    <a:pt x="5361" y="249587"/>
                  </a:lnTo>
                  <a:lnTo>
                    <a:pt x="20635" y="292322"/>
                  </a:lnTo>
                  <a:lnTo>
                    <a:pt x="44600" y="330020"/>
                  </a:lnTo>
                  <a:lnTo>
                    <a:pt x="76041" y="361463"/>
                  </a:lnTo>
                  <a:lnTo>
                    <a:pt x="113737" y="385432"/>
                  </a:lnTo>
                  <a:lnTo>
                    <a:pt x="156470" y="400707"/>
                  </a:lnTo>
                  <a:lnTo>
                    <a:pt x="203022" y="406069"/>
                  </a:lnTo>
                  <a:lnTo>
                    <a:pt x="249578" y="400707"/>
                  </a:lnTo>
                  <a:lnTo>
                    <a:pt x="292315" y="385432"/>
                  </a:lnTo>
                  <a:lnTo>
                    <a:pt x="330013" y="361463"/>
                  </a:lnTo>
                  <a:lnTo>
                    <a:pt x="361455" y="330020"/>
                  </a:lnTo>
                  <a:lnTo>
                    <a:pt x="385421" y="292322"/>
                  </a:lnTo>
                  <a:lnTo>
                    <a:pt x="400695" y="249587"/>
                  </a:lnTo>
                  <a:lnTo>
                    <a:pt x="406057" y="203034"/>
                  </a:lnTo>
                  <a:lnTo>
                    <a:pt x="400695" y="156482"/>
                  </a:lnTo>
                  <a:lnTo>
                    <a:pt x="385421" y="113747"/>
                  </a:lnTo>
                  <a:lnTo>
                    <a:pt x="361455" y="76048"/>
                  </a:lnTo>
                  <a:lnTo>
                    <a:pt x="330013" y="44605"/>
                  </a:lnTo>
                  <a:lnTo>
                    <a:pt x="292315" y="20637"/>
                  </a:lnTo>
                  <a:lnTo>
                    <a:pt x="249578" y="5362"/>
                  </a:lnTo>
                  <a:lnTo>
                    <a:pt x="203022" y="0"/>
                  </a:lnTo>
                  <a:close/>
                </a:path>
              </a:pathLst>
            </a:custGeom>
            <a:solidFill>
              <a:srgbClr val="F7A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8" name="object 22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976717" y="3142834"/>
              <a:ext cx="233895" cy="253555"/>
            </a:xfrm>
            <a:prstGeom prst="rect">
              <a:avLst/>
            </a:prstGeom>
          </p:spPr>
        </p:pic>
        <p:pic>
          <p:nvPicPr>
            <p:cNvPr id="229" name="object 22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6286334" y="9746615"/>
              <a:ext cx="529157" cy="529159"/>
            </a:xfrm>
            <a:prstGeom prst="rect">
              <a:avLst/>
            </a:prstGeom>
          </p:spPr>
        </p:pic>
        <p:sp>
          <p:nvSpPr>
            <p:cNvPr id="230" name="object 23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34626" y="6893106"/>
              <a:ext cx="361315" cy="243840"/>
            </a:xfrm>
            <a:custGeom>
              <a:avLst/>
              <a:gdLst/>
              <a:ahLst/>
              <a:cxnLst/>
              <a:rect l="l" t="t" r="r" b="b"/>
              <a:pathLst>
                <a:path w="361315" h="243840">
                  <a:moveTo>
                    <a:pt x="218311" y="0"/>
                  </a:moveTo>
                  <a:lnTo>
                    <a:pt x="173169" y="9139"/>
                  </a:lnTo>
                  <a:lnTo>
                    <a:pt x="131621" y="32883"/>
                  </a:lnTo>
                  <a:lnTo>
                    <a:pt x="121007" y="38369"/>
                  </a:lnTo>
                  <a:lnTo>
                    <a:pt x="77912" y="56437"/>
                  </a:lnTo>
                  <a:lnTo>
                    <a:pt x="34756" y="87683"/>
                  </a:lnTo>
                  <a:lnTo>
                    <a:pt x="4232" y="137346"/>
                  </a:lnTo>
                  <a:lnTo>
                    <a:pt x="0" y="156871"/>
                  </a:lnTo>
                  <a:lnTo>
                    <a:pt x="22" y="176774"/>
                  </a:lnTo>
                  <a:lnTo>
                    <a:pt x="12537" y="215165"/>
                  </a:lnTo>
                  <a:lnTo>
                    <a:pt x="186259" y="242497"/>
                  </a:lnTo>
                  <a:lnTo>
                    <a:pt x="267252" y="243699"/>
                  </a:lnTo>
                  <a:lnTo>
                    <a:pt x="300018" y="242497"/>
                  </a:lnTo>
                  <a:lnTo>
                    <a:pt x="334333" y="219113"/>
                  </a:lnTo>
                  <a:lnTo>
                    <a:pt x="359075" y="162178"/>
                  </a:lnTo>
                  <a:lnTo>
                    <a:pt x="360897" y="130964"/>
                  </a:lnTo>
                  <a:lnTo>
                    <a:pt x="360186" y="121554"/>
                  </a:lnTo>
                  <a:lnTo>
                    <a:pt x="346616" y="77788"/>
                  </a:lnTo>
                  <a:lnTo>
                    <a:pt x="322681" y="44292"/>
                  </a:lnTo>
                  <a:lnTo>
                    <a:pt x="290200" y="18775"/>
                  </a:lnTo>
                  <a:lnTo>
                    <a:pt x="251702" y="3495"/>
                  </a:lnTo>
                  <a:lnTo>
                    <a:pt x="229635" y="261"/>
                  </a:lnTo>
                  <a:lnTo>
                    <a:pt x="218311" y="0"/>
                  </a:lnTo>
                  <a:close/>
                </a:path>
              </a:pathLst>
            </a:custGeom>
            <a:solidFill>
              <a:srgbClr val="C19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1" name="object 23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6553417" y="6980545"/>
              <a:ext cx="118615" cy="157954"/>
            </a:xfrm>
            <a:prstGeom prst="rect">
              <a:avLst/>
            </a:prstGeom>
          </p:spPr>
        </p:pic>
        <p:sp>
          <p:nvSpPr>
            <p:cNvPr id="232" name="object 23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5288" y="7035815"/>
              <a:ext cx="313690" cy="209550"/>
            </a:xfrm>
            <a:custGeom>
              <a:avLst/>
              <a:gdLst/>
              <a:ahLst/>
              <a:cxnLst/>
              <a:rect l="l" t="t" r="r" b="b"/>
              <a:pathLst>
                <a:path w="313690" h="209550">
                  <a:moveTo>
                    <a:pt x="200507" y="0"/>
                  </a:moveTo>
                  <a:lnTo>
                    <a:pt x="0" y="116395"/>
                  </a:lnTo>
                  <a:lnTo>
                    <a:pt x="76" y="143738"/>
                  </a:lnTo>
                  <a:lnTo>
                    <a:pt x="112915" y="209308"/>
                  </a:lnTo>
                  <a:lnTo>
                    <a:pt x="313105" y="93852"/>
                  </a:lnTo>
                  <a:lnTo>
                    <a:pt x="313016" y="65392"/>
                  </a:lnTo>
                  <a:lnTo>
                    <a:pt x="200507" y="0"/>
                  </a:lnTo>
                  <a:close/>
                </a:path>
              </a:pathLst>
            </a:custGeom>
            <a:solidFill>
              <a:srgbClr val="E898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4203" y="7017738"/>
              <a:ext cx="309880" cy="200025"/>
            </a:xfrm>
            <a:custGeom>
              <a:avLst/>
              <a:gdLst/>
              <a:ahLst/>
              <a:cxnLst/>
              <a:rect l="l" t="t" r="r" b="b"/>
              <a:pathLst>
                <a:path w="309879" h="200025">
                  <a:moveTo>
                    <a:pt x="202946" y="0"/>
                  </a:moveTo>
                  <a:lnTo>
                    <a:pt x="199923" y="495"/>
                  </a:lnTo>
                  <a:lnTo>
                    <a:pt x="355" y="113880"/>
                  </a:lnTo>
                  <a:lnTo>
                    <a:pt x="0" y="126136"/>
                  </a:lnTo>
                  <a:lnTo>
                    <a:pt x="838" y="132486"/>
                  </a:lnTo>
                  <a:lnTo>
                    <a:pt x="1765" y="134950"/>
                  </a:lnTo>
                  <a:lnTo>
                    <a:pt x="5118" y="137883"/>
                  </a:lnTo>
                  <a:lnTo>
                    <a:pt x="111226" y="199555"/>
                  </a:lnTo>
                  <a:lnTo>
                    <a:pt x="114998" y="199707"/>
                  </a:lnTo>
                  <a:lnTo>
                    <a:pt x="116878" y="199504"/>
                  </a:lnTo>
                  <a:lnTo>
                    <a:pt x="306730" y="89890"/>
                  </a:lnTo>
                  <a:lnTo>
                    <a:pt x="308775" y="86791"/>
                  </a:lnTo>
                  <a:lnTo>
                    <a:pt x="309499" y="85051"/>
                  </a:lnTo>
                  <a:lnTo>
                    <a:pt x="309410" y="67119"/>
                  </a:lnTo>
                  <a:lnTo>
                    <a:pt x="210781" y="5245"/>
                  </a:lnTo>
                  <a:lnTo>
                    <a:pt x="207886" y="4241"/>
                  </a:lnTo>
                  <a:lnTo>
                    <a:pt x="202946" y="0"/>
                  </a:lnTo>
                  <a:close/>
                </a:path>
              </a:pathLst>
            </a:custGeom>
            <a:solidFill>
              <a:srgbClr val="F3F3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4198" y="7081249"/>
              <a:ext cx="309880" cy="136525"/>
            </a:xfrm>
            <a:custGeom>
              <a:avLst/>
              <a:gdLst/>
              <a:ahLst/>
              <a:cxnLst/>
              <a:rect l="l" t="t" r="r" b="b"/>
              <a:pathLst>
                <a:path w="309879" h="136525">
                  <a:moveTo>
                    <a:pt x="307581" y="0"/>
                  </a:moveTo>
                  <a:lnTo>
                    <a:pt x="306730" y="1219"/>
                  </a:lnTo>
                  <a:lnTo>
                    <a:pt x="116878" y="110820"/>
                  </a:lnTo>
                  <a:lnTo>
                    <a:pt x="113106" y="111048"/>
                  </a:lnTo>
                  <a:lnTo>
                    <a:pt x="111226" y="110871"/>
                  </a:lnTo>
                  <a:lnTo>
                    <a:pt x="5118" y="49212"/>
                  </a:lnTo>
                  <a:lnTo>
                    <a:pt x="4102" y="48247"/>
                  </a:lnTo>
                  <a:lnTo>
                    <a:pt x="355" y="50368"/>
                  </a:lnTo>
                  <a:lnTo>
                    <a:pt x="111226" y="136042"/>
                  </a:lnTo>
                  <a:lnTo>
                    <a:pt x="114998" y="136194"/>
                  </a:lnTo>
                  <a:lnTo>
                    <a:pt x="116878" y="135991"/>
                  </a:lnTo>
                  <a:lnTo>
                    <a:pt x="306730" y="26377"/>
                  </a:lnTo>
                  <a:lnTo>
                    <a:pt x="308775" y="23279"/>
                  </a:lnTo>
                  <a:lnTo>
                    <a:pt x="309511" y="21539"/>
                  </a:lnTo>
                  <a:lnTo>
                    <a:pt x="309410" y="3606"/>
                  </a:lnTo>
                  <a:lnTo>
                    <a:pt x="308381" y="1028"/>
                  </a:lnTo>
                  <a:lnTo>
                    <a:pt x="307581" y="0"/>
                  </a:lnTo>
                  <a:close/>
                </a:path>
              </a:pathLst>
            </a:custGeom>
            <a:solidFill>
              <a:srgbClr val="D7D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5" name="object 23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6532139" y="6998255"/>
              <a:ext cx="110083" cy="105651"/>
            </a:xfrm>
            <a:prstGeom prst="rect">
              <a:avLst/>
            </a:prstGeom>
          </p:spPr>
        </p:pic>
        <p:sp>
          <p:nvSpPr>
            <p:cNvPr id="236" name="object 23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5219" y="7163358"/>
              <a:ext cx="118745" cy="90805"/>
            </a:xfrm>
            <a:custGeom>
              <a:avLst/>
              <a:gdLst/>
              <a:ahLst/>
              <a:cxnLst/>
              <a:rect l="l" t="t" r="r" b="b"/>
              <a:pathLst>
                <a:path w="118745" h="90804">
                  <a:moveTo>
                    <a:pt x="10172" y="2768"/>
                  </a:moveTo>
                  <a:lnTo>
                    <a:pt x="5410" y="0"/>
                  </a:lnTo>
                  <a:lnTo>
                    <a:pt x="0" y="3124"/>
                  </a:lnTo>
                  <a:lnTo>
                    <a:pt x="0" y="24765"/>
                  </a:lnTo>
                  <a:lnTo>
                    <a:pt x="5410" y="27876"/>
                  </a:lnTo>
                  <a:lnTo>
                    <a:pt x="10172" y="25120"/>
                  </a:lnTo>
                  <a:lnTo>
                    <a:pt x="10172" y="2768"/>
                  </a:lnTo>
                  <a:close/>
                </a:path>
                <a:path w="118745" h="90804">
                  <a:moveTo>
                    <a:pt x="118249" y="65316"/>
                  </a:moveTo>
                  <a:lnTo>
                    <a:pt x="113487" y="62547"/>
                  </a:lnTo>
                  <a:lnTo>
                    <a:pt x="108077" y="65671"/>
                  </a:lnTo>
                  <a:lnTo>
                    <a:pt x="108077" y="87312"/>
                  </a:lnTo>
                  <a:lnTo>
                    <a:pt x="113487" y="90424"/>
                  </a:lnTo>
                  <a:lnTo>
                    <a:pt x="118249" y="87668"/>
                  </a:lnTo>
                  <a:lnTo>
                    <a:pt x="118249" y="65316"/>
                  </a:lnTo>
                  <a:close/>
                </a:path>
              </a:pathLst>
            </a:custGeom>
            <a:solidFill>
              <a:srgbClr val="E898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48465" y="7034498"/>
              <a:ext cx="269875" cy="175260"/>
            </a:xfrm>
            <a:custGeom>
              <a:avLst/>
              <a:gdLst/>
              <a:ahLst/>
              <a:cxnLst/>
              <a:rect l="l" t="t" r="r" b="b"/>
              <a:pathLst>
                <a:path w="269875" h="175259">
                  <a:moveTo>
                    <a:pt x="155562" y="0"/>
                  </a:moveTo>
                  <a:lnTo>
                    <a:pt x="140144" y="1816"/>
                  </a:lnTo>
                  <a:lnTo>
                    <a:pt x="133483" y="4328"/>
                  </a:lnTo>
                  <a:lnTo>
                    <a:pt x="122205" y="7935"/>
                  </a:lnTo>
                  <a:lnTo>
                    <a:pt x="74835" y="30626"/>
                  </a:lnTo>
                  <a:lnTo>
                    <a:pt x="42924" y="52647"/>
                  </a:lnTo>
                  <a:lnTo>
                    <a:pt x="12295" y="82284"/>
                  </a:lnTo>
                  <a:lnTo>
                    <a:pt x="7480" y="87083"/>
                  </a:lnTo>
                  <a:lnTo>
                    <a:pt x="3136" y="90271"/>
                  </a:lnTo>
                  <a:lnTo>
                    <a:pt x="1155" y="96558"/>
                  </a:lnTo>
                  <a:lnTo>
                    <a:pt x="165" y="102743"/>
                  </a:lnTo>
                  <a:lnTo>
                    <a:pt x="0" y="105143"/>
                  </a:lnTo>
                  <a:lnTo>
                    <a:pt x="5054" y="104978"/>
                  </a:lnTo>
                  <a:lnTo>
                    <a:pt x="9436" y="108077"/>
                  </a:lnTo>
                  <a:lnTo>
                    <a:pt x="40855" y="131381"/>
                  </a:lnTo>
                  <a:lnTo>
                    <a:pt x="66408" y="136677"/>
                  </a:lnTo>
                  <a:lnTo>
                    <a:pt x="79984" y="144945"/>
                  </a:lnTo>
                  <a:lnTo>
                    <a:pt x="85153" y="150215"/>
                  </a:lnTo>
                  <a:lnTo>
                    <a:pt x="96354" y="160769"/>
                  </a:lnTo>
                  <a:lnTo>
                    <a:pt x="102958" y="165188"/>
                  </a:lnTo>
                  <a:lnTo>
                    <a:pt x="113880" y="168706"/>
                  </a:lnTo>
                  <a:lnTo>
                    <a:pt x="114490" y="170256"/>
                  </a:lnTo>
                  <a:lnTo>
                    <a:pt x="122669" y="175234"/>
                  </a:lnTo>
                  <a:lnTo>
                    <a:pt x="127711" y="172478"/>
                  </a:lnTo>
                  <a:lnTo>
                    <a:pt x="129057" y="171284"/>
                  </a:lnTo>
                  <a:lnTo>
                    <a:pt x="135470" y="168490"/>
                  </a:lnTo>
                  <a:lnTo>
                    <a:pt x="138290" y="167043"/>
                  </a:lnTo>
                  <a:lnTo>
                    <a:pt x="144119" y="162661"/>
                  </a:lnTo>
                  <a:lnTo>
                    <a:pt x="147078" y="159893"/>
                  </a:lnTo>
                  <a:lnTo>
                    <a:pt x="154000" y="155943"/>
                  </a:lnTo>
                  <a:lnTo>
                    <a:pt x="196008" y="137968"/>
                  </a:lnTo>
                  <a:lnTo>
                    <a:pt x="227876" y="114858"/>
                  </a:lnTo>
                  <a:lnTo>
                    <a:pt x="233349" y="112001"/>
                  </a:lnTo>
                  <a:lnTo>
                    <a:pt x="244436" y="107873"/>
                  </a:lnTo>
                  <a:lnTo>
                    <a:pt x="250431" y="106248"/>
                  </a:lnTo>
                  <a:lnTo>
                    <a:pt x="258508" y="102349"/>
                  </a:lnTo>
                  <a:lnTo>
                    <a:pt x="267703" y="89103"/>
                  </a:lnTo>
                  <a:lnTo>
                    <a:pt x="269760" y="87261"/>
                  </a:lnTo>
                  <a:lnTo>
                    <a:pt x="269036" y="80606"/>
                  </a:lnTo>
                  <a:lnTo>
                    <a:pt x="264121" y="82067"/>
                  </a:lnTo>
                  <a:lnTo>
                    <a:pt x="259778" y="74485"/>
                  </a:lnTo>
                  <a:lnTo>
                    <a:pt x="255355" y="68626"/>
                  </a:lnTo>
                  <a:lnTo>
                    <a:pt x="250312" y="64201"/>
                  </a:lnTo>
                  <a:lnTo>
                    <a:pt x="245014" y="60047"/>
                  </a:lnTo>
                  <a:lnTo>
                    <a:pt x="239826" y="55003"/>
                  </a:lnTo>
                  <a:lnTo>
                    <a:pt x="235838" y="50317"/>
                  </a:lnTo>
                  <a:lnTo>
                    <a:pt x="228701" y="44259"/>
                  </a:lnTo>
                  <a:lnTo>
                    <a:pt x="218605" y="33312"/>
                  </a:lnTo>
                  <a:lnTo>
                    <a:pt x="212420" y="28270"/>
                  </a:lnTo>
                  <a:lnTo>
                    <a:pt x="204927" y="24028"/>
                  </a:lnTo>
                  <a:lnTo>
                    <a:pt x="199411" y="20391"/>
                  </a:lnTo>
                  <a:lnTo>
                    <a:pt x="193635" y="16167"/>
                  </a:lnTo>
                  <a:lnTo>
                    <a:pt x="187723" y="12323"/>
                  </a:lnTo>
                  <a:lnTo>
                    <a:pt x="181800" y="9829"/>
                  </a:lnTo>
                  <a:lnTo>
                    <a:pt x="175266" y="7408"/>
                  </a:lnTo>
                  <a:lnTo>
                    <a:pt x="168724" y="4210"/>
                  </a:lnTo>
                  <a:lnTo>
                    <a:pt x="162160" y="1364"/>
                  </a:lnTo>
                  <a:lnTo>
                    <a:pt x="155562" y="0"/>
                  </a:lnTo>
                  <a:close/>
                </a:path>
              </a:pathLst>
            </a:custGeom>
            <a:solidFill>
              <a:srgbClr val="F3F3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441084" y="6941260"/>
              <a:ext cx="41910" cy="59690"/>
            </a:xfrm>
            <a:custGeom>
              <a:avLst/>
              <a:gdLst/>
              <a:ahLst/>
              <a:cxnLst/>
              <a:rect l="l" t="t" r="r" b="b"/>
              <a:pathLst>
                <a:path w="41910" h="59690">
                  <a:moveTo>
                    <a:pt x="15379" y="56070"/>
                  </a:moveTo>
                  <a:lnTo>
                    <a:pt x="14503" y="54279"/>
                  </a:lnTo>
                  <a:lnTo>
                    <a:pt x="13741" y="52412"/>
                  </a:lnTo>
                  <a:lnTo>
                    <a:pt x="12877" y="50609"/>
                  </a:lnTo>
                  <a:lnTo>
                    <a:pt x="14490" y="47879"/>
                  </a:lnTo>
                  <a:lnTo>
                    <a:pt x="15354" y="46570"/>
                  </a:lnTo>
                  <a:lnTo>
                    <a:pt x="14795" y="46164"/>
                  </a:lnTo>
                  <a:lnTo>
                    <a:pt x="13677" y="46774"/>
                  </a:lnTo>
                  <a:lnTo>
                    <a:pt x="11404" y="47879"/>
                  </a:lnTo>
                  <a:lnTo>
                    <a:pt x="10947" y="47167"/>
                  </a:lnTo>
                  <a:lnTo>
                    <a:pt x="10731" y="46913"/>
                  </a:lnTo>
                  <a:lnTo>
                    <a:pt x="10426" y="46824"/>
                  </a:lnTo>
                  <a:lnTo>
                    <a:pt x="10134" y="46456"/>
                  </a:lnTo>
                  <a:lnTo>
                    <a:pt x="9956" y="46329"/>
                  </a:lnTo>
                  <a:lnTo>
                    <a:pt x="9410" y="45605"/>
                  </a:lnTo>
                  <a:lnTo>
                    <a:pt x="9144" y="45529"/>
                  </a:lnTo>
                  <a:lnTo>
                    <a:pt x="8064" y="44411"/>
                  </a:lnTo>
                  <a:lnTo>
                    <a:pt x="7861" y="44234"/>
                  </a:lnTo>
                  <a:lnTo>
                    <a:pt x="7696" y="44411"/>
                  </a:lnTo>
                  <a:lnTo>
                    <a:pt x="6781" y="46151"/>
                  </a:lnTo>
                  <a:lnTo>
                    <a:pt x="6286" y="48133"/>
                  </a:lnTo>
                  <a:lnTo>
                    <a:pt x="6070" y="50177"/>
                  </a:lnTo>
                  <a:lnTo>
                    <a:pt x="4076" y="50977"/>
                  </a:lnTo>
                  <a:lnTo>
                    <a:pt x="50" y="52552"/>
                  </a:lnTo>
                  <a:lnTo>
                    <a:pt x="0" y="53124"/>
                  </a:lnTo>
                  <a:lnTo>
                    <a:pt x="1930" y="53809"/>
                  </a:lnTo>
                  <a:lnTo>
                    <a:pt x="6007" y="54267"/>
                  </a:lnTo>
                  <a:lnTo>
                    <a:pt x="6096" y="55689"/>
                  </a:lnTo>
                  <a:lnTo>
                    <a:pt x="6273" y="57099"/>
                  </a:lnTo>
                  <a:lnTo>
                    <a:pt x="6527" y="58432"/>
                  </a:lnTo>
                  <a:lnTo>
                    <a:pt x="6261" y="58585"/>
                  </a:lnTo>
                  <a:lnTo>
                    <a:pt x="6324" y="59143"/>
                  </a:lnTo>
                  <a:lnTo>
                    <a:pt x="6654" y="59093"/>
                  </a:lnTo>
                  <a:lnTo>
                    <a:pt x="7467" y="58699"/>
                  </a:lnTo>
                  <a:lnTo>
                    <a:pt x="7442" y="58508"/>
                  </a:lnTo>
                  <a:lnTo>
                    <a:pt x="9956" y="55257"/>
                  </a:lnTo>
                  <a:lnTo>
                    <a:pt x="11531" y="55841"/>
                  </a:lnTo>
                  <a:lnTo>
                    <a:pt x="13093" y="56502"/>
                  </a:lnTo>
                  <a:lnTo>
                    <a:pt x="14846" y="56578"/>
                  </a:lnTo>
                  <a:lnTo>
                    <a:pt x="15379" y="56070"/>
                  </a:lnTo>
                  <a:close/>
                </a:path>
                <a:path w="41910" h="59690">
                  <a:moveTo>
                    <a:pt x="41427" y="11836"/>
                  </a:moveTo>
                  <a:lnTo>
                    <a:pt x="40551" y="10045"/>
                  </a:lnTo>
                  <a:lnTo>
                    <a:pt x="39789" y="8178"/>
                  </a:lnTo>
                  <a:lnTo>
                    <a:pt x="38912" y="6375"/>
                  </a:lnTo>
                  <a:lnTo>
                    <a:pt x="40538" y="3644"/>
                  </a:lnTo>
                  <a:lnTo>
                    <a:pt x="41402" y="2336"/>
                  </a:lnTo>
                  <a:lnTo>
                    <a:pt x="40843" y="1930"/>
                  </a:lnTo>
                  <a:lnTo>
                    <a:pt x="39725" y="2540"/>
                  </a:lnTo>
                  <a:lnTo>
                    <a:pt x="37452" y="3644"/>
                  </a:lnTo>
                  <a:lnTo>
                    <a:pt x="36995" y="2933"/>
                  </a:lnTo>
                  <a:lnTo>
                    <a:pt x="36779" y="2679"/>
                  </a:lnTo>
                  <a:lnTo>
                    <a:pt x="36487" y="2590"/>
                  </a:lnTo>
                  <a:lnTo>
                    <a:pt x="36182" y="2222"/>
                  </a:lnTo>
                  <a:lnTo>
                    <a:pt x="35991" y="2082"/>
                  </a:lnTo>
                  <a:lnTo>
                    <a:pt x="35458" y="1371"/>
                  </a:lnTo>
                  <a:lnTo>
                    <a:pt x="35191" y="1295"/>
                  </a:lnTo>
                  <a:lnTo>
                    <a:pt x="34112" y="177"/>
                  </a:lnTo>
                  <a:lnTo>
                    <a:pt x="33921" y="0"/>
                  </a:lnTo>
                  <a:lnTo>
                    <a:pt x="33743" y="177"/>
                  </a:lnTo>
                  <a:lnTo>
                    <a:pt x="32829" y="1917"/>
                  </a:lnTo>
                  <a:lnTo>
                    <a:pt x="32334" y="3886"/>
                  </a:lnTo>
                  <a:lnTo>
                    <a:pt x="32118" y="5943"/>
                  </a:lnTo>
                  <a:lnTo>
                    <a:pt x="30124" y="6743"/>
                  </a:lnTo>
                  <a:lnTo>
                    <a:pt x="26098" y="8318"/>
                  </a:lnTo>
                  <a:lnTo>
                    <a:pt x="26047" y="8890"/>
                  </a:lnTo>
                  <a:lnTo>
                    <a:pt x="27990" y="9575"/>
                  </a:lnTo>
                  <a:lnTo>
                    <a:pt x="32054" y="10033"/>
                  </a:lnTo>
                  <a:lnTo>
                    <a:pt x="32143" y="11455"/>
                  </a:lnTo>
                  <a:lnTo>
                    <a:pt x="32321" y="12865"/>
                  </a:lnTo>
                  <a:lnTo>
                    <a:pt x="32562" y="14198"/>
                  </a:lnTo>
                  <a:lnTo>
                    <a:pt x="32308" y="14351"/>
                  </a:lnTo>
                  <a:lnTo>
                    <a:pt x="32321" y="14668"/>
                  </a:lnTo>
                  <a:lnTo>
                    <a:pt x="32410" y="15024"/>
                  </a:lnTo>
                  <a:lnTo>
                    <a:pt x="32702" y="14859"/>
                  </a:lnTo>
                  <a:lnTo>
                    <a:pt x="33515" y="14465"/>
                  </a:lnTo>
                  <a:lnTo>
                    <a:pt x="33489" y="14274"/>
                  </a:lnTo>
                  <a:lnTo>
                    <a:pt x="36004" y="11023"/>
                  </a:lnTo>
                  <a:lnTo>
                    <a:pt x="37579" y="11607"/>
                  </a:lnTo>
                  <a:lnTo>
                    <a:pt x="39141" y="12268"/>
                  </a:lnTo>
                  <a:lnTo>
                    <a:pt x="40894" y="12344"/>
                  </a:lnTo>
                  <a:lnTo>
                    <a:pt x="41427" y="118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9" name="object 23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6505257" y="6907836"/>
              <a:ext cx="145834" cy="87193"/>
            </a:xfrm>
            <a:prstGeom prst="rect">
              <a:avLst/>
            </a:prstGeom>
          </p:spPr>
        </p:pic>
        <p:pic>
          <p:nvPicPr>
            <p:cNvPr id="240" name="object 24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5789603" y="6778279"/>
              <a:ext cx="137894" cy="231197"/>
            </a:xfrm>
            <a:prstGeom prst="rect">
              <a:avLst/>
            </a:prstGeom>
          </p:spPr>
        </p:pic>
        <p:sp>
          <p:nvSpPr>
            <p:cNvPr id="241" name="object 24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82498" y="6987527"/>
              <a:ext cx="354965" cy="112395"/>
            </a:xfrm>
            <a:custGeom>
              <a:avLst/>
              <a:gdLst/>
              <a:ahLst/>
              <a:cxnLst/>
              <a:rect l="l" t="t" r="r" b="b"/>
              <a:pathLst>
                <a:path w="354964" h="112395">
                  <a:moveTo>
                    <a:pt x="305765" y="0"/>
                  </a:moveTo>
                  <a:lnTo>
                    <a:pt x="48602" y="0"/>
                  </a:lnTo>
                  <a:lnTo>
                    <a:pt x="42951" y="3657"/>
                  </a:lnTo>
                  <a:lnTo>
                    <a:pt x="40957" y="8140"/>
                  </a:lnTo>
                  <a:lnTo>
                    <a:pt x="1993" y="104152"/>
                  </a:lnTo>
                  <a:lnTo>
                    <a:pt x="0" y="108635"/>
                  </a:lnTo>
                  <a:lnTo>
                    <a:pt x="2374" y="112306"/>
                  </a:lnTo>
                  <a:lnTo>
                    <a:pt x="351993" y="112306"/>
                  </a:lnTo>
                  <a:lnTo>
                    <a:pt x="354368" y="108635"/>
                  </a:lnTo>
                  <a:lnTo>
                    <a:pt x="352374" y="104152"/>
                  </a:lnTo>
                  <a:lnTo>
                    <a:pt x="313410" y="8140"/>
                  </a:lnTo>
                  <a:lnTo>
                    <a:pt x="311416" y="3657"/>
                  </a:lnTo>
                  <a:lnTo>
                    <a:pt x="305765" y="0"/>
                  </a:lnTo>
                  <a:close/>
                </a:path>
              </a:pathLst>
            </a:custGeom>
            <a:solidFill>
              <a:srgbClr val="E898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51153" y="7002146"/>
              <a:ext cx="225425" cy="71755"/>
            </a:xfrm>
            <a:custGeom>
              <a:avLst/>
              <a:gdLst/>
              <a:ahLst/>
              <a:cxnLst/>
              <a:rect l="l" t="t" r="r" b="b"/>
              <a:pathLst>
                <a:path w="225425" h="71754">
                  <a:moveTo>
                    <a:pt x="196494" y="0"/>
                  </a:moveTo>
                  <a:lnTo>
                    <a:pt x="188925" y="1435"/>
                  </a:lnTo>
                  <a:lnTo>
                    <a:pt x="141226" y="2256"/>
                  </a:lnTo>
                  <a:lnTo>
                    <a:pt x="126593" y="1968"/>
                  </a:lnTo>
                  <a:lnTo>
                    <a:pt x="113517" y="1959"/>
                  </a:lnTo>
                  <a:lnTo>
                    <a:pt x="87270" y="3584"/>
                  </a:lnTo>
                  <a:lnTo>
                    <a:pt x="74180" y="4025"/>
                  </a:lnTo>
                  <a:lnTo>
                    <a:pt x="29744" y="2463"/>
                  </a:lnTo>
                  <a:lnTo>
                    <a:pt x="22517" y="3124"/>
                  </a:lnTo>
                  <a:lnTo>
                    <a:pt x="20167" y="5041"/>
                  </a:lnTo>
                  <a:lnTo>
                    <a:pt x="16713" y="14452"/>
                  </a:lnTo>
                  <a:lnTo>
                    <a:pt x="10317" y="34433"/>
                  </a:lnTo>
                  <a:lnTo>
                    <a:pt x="5702" y="45859"/>
                  </a:lnTo>
                  <a:lnTo>
                    <a:pt x="5080" y="50914"/>
                  </a:lnTo>
                  <a:lnTo>
                    <a:pt x="2527" y="58966"/>
                  </a:lnTo>
                  <a:lnTo>
                    <a:pt x="0" y="64376"/>
                  </a:lnTo>
                  <a:lnTo>
                    <a:pt x="0" y="67602"/>
                  </a:lnTo>
                  <a:lnTo>
                    <a:pt x="5715" y="69659"/>
                  </a:lnTo>
                  <a:lnTo>
                    <a:pt x="12649" y="68338"/>
                  </a:lnTo>
                  <a:lnTo>
                    <a:pt x="18618" y="68872"/>
                  </a:lnTo>
                  <a:lnTo>
                    <a:pt x="30755" y="69345"/>
                  </a:lnTo>
                  <a:lnTo>
                    <a:pt x="55476" y="68543"/>
                  </a:lnTo>
                  <a:lnTo>
                    <a:pt x="67741" y="68516"/>
                  </a:lnTo>
                  <a:lnTo>
                    <a:pt x="88949" y="70159"/>
                  </a:lnTo>
                  <a:lnTo>
                    <a:pt x="109640" y="70161"/>
                  </a:lnTo>
                  <a:lnTo>
                    <a:pt x="136157" y="71333"/>
                  </a:lnTo>
                  <a:lnTo>
                    <a:pt x="149250" y="71085"/>
                  </a:lnTo>
                  <a:lnTo>
                    <a:pt x="175298" y="69811"/>
                  </a:lnTo>
                  <a:lnTo>
                    <a:pt x="185945" y="69702"/>
                  </a:lnTo>
                  <a:lnTo>
                    <a:pt x="207239" y="70294"/>
                  </a:lnTo>
                  <a:lnTo>
                    <a:pt x="223888" y="70078"/>
                  </a:lnTo>
                  <a:lnTo>
                    <a:pt x="225145" y="70218"/>
                  </a:lnTo>
                  <a:lnTo>
                    <a:pt x="211791" y="27444"/>
                  </a:lnTo>
                  <a:lnTo>
                    <a:pt x="200228" y="1422"/>
                  </a:lnTo>
                  <a:lnTo>
                    <a:pt x="196494" y="0"/>
                  </a:lnTo>
                  <a:close/>
                </a:path>
              </a:pathLst>
            </a:custGeom>
            <a:solidFill>
              <a:srgbClr val="E6C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76376" y="7015003"/>
              <a:ext cx="76835" cy="43180"/>
            </a:xfrm>
            <a:custGeom>
              <a:avLst/>
              <a:gdLst/>
              <a:ahLst/>
              <a:cxnLst/>
              <a:rect l="l" t="t" r="r" b="b"/>
              <a:pathLst>
                <a:path w="76835" h="43179">
                  <a:moveTo>
                    <a:pt x="44081" y="0"/>
                  </a:moveTo>
                  <a:lnTo>
                    <a:pt x="37593" y="268"/>
                  </a:lnTo>
                  <a:lnTo>
                    <a:pt x="31095" y="325"/>
                  </a:lnTo>
                  <a:lnTo>
                    <a:pt x="24607" y="680"/>
                  </a:lnTo>
                  <a:lnTo>
                    <a:pt x="0" y="21285"/>
                  </a:lnTo>
                  <a:lnTo>
                    <a:pt x="241" y="23545"/>
                  </a:lnTo>
                  <a:lnTo>
                    <a:pt x="30813" y="42662"/>
                  </a:lnTo>
                  <a:lnTo>
                    <a:pt x="37821" y="42574"/>
                  </a:lnTo>
                  <a:lnTo>
                    <a:pt x="48856" y="41808"/>
                  </a:lnTo>
                  <a:lnTo>
                    <a:pt x="53238" y="42011"/>
                  </a:lnTo>
                  <a:lnTo>
                    <a:pt x="76382" y="23216"/>
                  </a:lnTo>
                  <a:lnTo>
                    <a:pt x="75831" y="14960"/>
                  </a:lnTo>
                  <a:lnTo>
                    <a:pt x="72605" y="8343"/>
                  </a:lnTo>
                  <a:lnTo>
                    <a:pt x="65151" y="5880"/>
                  </a:lnTo>
                  <a:lnTo>
                    <a:pt x="55041" y="1816"/>
                  </a:lnTo>
                  <a:lnTo>
                    <a:pt x="49580" y="1168"/>
                  </a:lnTo>
                  <a:lnTo>
                    <a:pt x="44081" y="0"/>
                  </a:lnTo>
                  <a:close/>
                </a:path>
              </a:pathLst>
            </a:custGeom>
            <a:solidFill>
              <a:srgbClr val="F3F3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75744" y="7011718"/>
              <a:ext cx="77470" cy="43815"/>
            </a:xfrm>
            <a:custGeom>
              <a:avLst/>
              <a:gdLst/>
              <a:ahLst/>
              <a:cxnLst/>
              <a:rect l="l" t="t" r="r" b="b"/>
              <a:pathLst>
                <a:path w="77470" h="43815">
                  <a:moveTo>
                    <a:pt x="44068" y="0"/>
                  </a:moveTo>
                  <a:lnTo>
                    <a:pt x="37581" y="268"/>
                  </a:lnTo>
                  <a:lnTo>
                    <a:pt x="31084" y="325"/>
                  </a:lnTo>
                  <a:lnTo>
                    <a:pt x="24600" y="680"/>
                  </a:lnTo>
                  <a:lnTo>
                    <a:pt x="0" y="21297"/>
                  </a:lnTo>
                  <a:lnTo>
                    <a:pt x="228" y="23533"/>
                  </a:lnTo>
                  <a:lnTo>
                    <a:pt x="35821" y="43518"/>
                  </a:lnTo>
                  <a:lnTo>
                    <a:pt x="47797" y="43665"/>
                  </a:lnTo>
                  <a:lnTo>
                    <a:pt x="57530" y="41490"/>
                  </a:lnTo>
                  <a:lnTo>
                    <a:pt x="65201" y="37985"/>
                  </a:lnTo>
                  <a:lnTo>
                    <a:pt x="70320" y="34175"/>
                  </a:lnTo>
                  <a:lnTo>
                    <a:pt x="74741" y="29290"/>
                  </a:lnTo>
                  <a:lnTo>
                    <a:pt x="77278" y="22841"/>
                  </a:lnTo>
                  <a:lnTo>
                    <a:pt x="75818" y="14960"/>
                  </a:lnTo>
                  <a:lnTo>
                    <a:pt x="72593" y="8356"/>
                  </a:lnTo>
                  <a:lnTo>
                    <a:pt x="65138" y="5867"/>
                  </a:lnTo>
                  <a:lnTo>
                    <a:pt x="55029" y="1816"/>
                  </a:lnTo>
                  <a:lnTo>
                    <a:pt x="49580" y="1168"/>
                  </a:lnTo>
                  <a:lnTo>
                    <a:pt x="440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87671" y="7030856"/>
              <a:ext cx="25400" cy="16510"/>
            </a:xfrm>
            <a:custGeom>
              <a:avLst/>
              <a:gdLst/>
              <a:ahLst/>
              <a:cxnLst/>
              <a:rect l="l" t="t" r="r" b="b"/>
              <a:pathLst>
                <a:path w="25400" h="16509">
                  <a:moveTo>
                    <a:pt x="4825" y="0"/>
                  </a:moveTo>
                  <a:lnTo>
                    <a:pt x="0" y="5829"/>
                  </a:lnTo>
                  <a:lnTo>
                    <a:pt x="3225" y="7594"/>
                  </a:lnTo>
                  <a:lnTo>
                    <a:pt x="5676" y="8458"/>
                  </a:lnTo>
                  <a:lnTo>
                    <a:pt x="4914" y="8534"/>
                  </a:lnTo>
                  <a:lnTo>
                    <a:pt x="4597" y="9232"/>
                  </a:lnTo>
                  <a:lnTo>
                    <a:pt x="6159" y="12014"/>
                  </a:lnTo>
                  <a:lnTo>
                    <a:pt x="9245" y="13296"/>
                  </a:lnTo>
                  <a:lnTo>
                    <a:pt x="10566" y="12788"/>
                  </a:lnTo>
                  <a:lnTo>
                    <a:pt x="12560" y="15354"/>
                  </a:lnTo>
                  <a:lnTo>
                    <a:pt x="14528" y="16344"/>
                  </a:lnTo>
                  <a:lnTo>
                    <a:pt x="16408" y="15786"/>
                  </a:lnTo>
                  <a:lnTo>
                    <a:pt x="20218" y="13271"/>
                  </a:lnTo>
                  <a:lnTo>
                    <a:pt x="22529" y="10566"/>
                  </a:lnTo>
                  <a:lnTo>
                    <a:pt x="25044" y="5753"/>
                  </a:lnTo>
                  <a:lnTo>
                    <a:pt x="24256" y="3568"/>
                  </a:lnTo>
                  <a:lnTo>
                    <a:pt x="21716" y="2552"/>
                  </a:lnTo>
                  <a:lnTo>
                    <a:pt x="19380" y="1600"/>
                  </a:lnTo>
                  <a:lnTo>
                    <a:pt x="17081" y="3314"/>
                  </a:lnTo>
                  <a:lnTo>
                    <a:pt x="14820" y="2743"/>
                  </a:lnTo>
                  <a:lnTo>
                    <a:pt x="15214" y="2552"/>
                  </a:lnTo>
                  <a:lnTo>
                    <a:pt x="12763" y="2032"/>
                  </a:lnTo>
                  <a:lnTo>
                    <a:pt x="9537" y="1917"/>
                  </a:lnTo>
                  <a:lnTo>
                    <a:pt x="4825" y="0"/>
                  </a:lnTo>
                  <a:close/>
                </a:path>
              </a:pathLst>
            </a:custGeom>
            <a:solidFill>
              <a:srgbClr val="BED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13555" y="7018989"/>
              <a:ext cx="31115" cy="10160"/>
            </a:xfrm>
            <a:custGeom>
              <a:avLst/>
              <a:gdLst/>
              <a:ahLst/>
              <a:cxnLst/>
              <a:rect l="l" t="t" r="r" b="b"/>
              <a:pathLst>
                <a:path w="31114" h="10159">
                  <a:moveTo>
                    <a:pt x="30911" y="0"/>
                  </a:moveTo>
                  <a:lnTo>
                    <a:pt x="28346" y="2324"/>
                  </a:lnTo>
                  <a:lnTo>
                    <a:pt x="25539" y="2501"/>
                  </a:lnTo>
                  <a:lnTo>
                    <a:pt x="17487" y="4775"/>
                  </a:lnTo>
                  <a:lnTo>
                    <a:pt x="12268" y="5067"/>
                  </a:lnTo>
                  <a:lnTo>
                    <a:pt x="4940" y="2870"/>
                  </a:lnTo>
                  <a:lnTo>
                    <a:pt x="127" y="1143"/>
                  </a:lnTo>
                  <a:lnTo>
                    <a:pt x="0" y="1041"/>
                  </a:lnTo>
                  <a:lnTo>
                    <a:pt x="254" y="2870"/>
                  </a:lnTo>
                  <a:lnTo>
                    <a:pt x="254" y="4114"/>
                  </a:lnTo>
                  <a:lnTo>
                    <a:pt x="558" y="5930"/>
                  </a:lnTo>
                  <a:lnTo>
                    <a:pt x="5664" y="9448"/>
                  </a:lnTo>
                  <a:lnTo>
                    <a:pt x="11163" y="9867"/>
                  </a:lnTo>
                  <a:lnTo>
                    <a:pt x="19024" y="9639"/>
                  </a:lnTo>
                  <a:lnTo>
                    <a:pt x="26009" y="8051"/>
                  </a:lnTo>
                  <a:lnTo>
                    <a:pt x="30429" y="5880"/>
                  </a:lnTo>
                  <a:lnTo>
                    <a:pt x="30670" y="5588"/>
                  </a:lnTo>
                  <a:lnTo>
                    <a:pt x="30911" y="0"/>
                  </a:lnTo>
                  <a:close/>
                </a:path>
              </a:pathLst>
            </a:custGeom>
            <a:solidFill>
              <a:srgbClr val="792A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02924" y="6983246"/>
              <a:ext cx="50165" cy="27305"/>
            </a:xfrm>
            <a:custGeom>
              <a:avLst/>
              <a:gdLst/>
              <a:ahLst/>
              <a:cxnLst/>
              <a:rect l="l" t="t" r="r" b="b"/>
              <a:pathLst>
                <a:path w="50164" h="27304">
                  <a:moveTo>
                    <a:pt x="31318" y="0"/>
                  </a:moveTo>
                  <a:lnTo>
                    <a:pt x="24218" y="0"/>
                  </a:lnTo>
                  <a:lnTo>
                    <a:pt x="14808" y="698"/>
                  </a:lnTo>
                  <a:lnTo>
                    <a:pt x="2578" y="7200"/>
                  </a:lnTo>
                  <a:lnTo>
                    <a:pt x="1574" y="8267"/>
                  </a:lnTo>
                  <a:lnTo>
                    <a:pt x="0" y="11112"/>
                  </a:lnTo>
                  <a:lnTo>
                    <a:pt x="19" y="11709"/>
                  </a:lnTo>
                  <a:lnTo>
                    <a:pt x="139" y="15455"/>
                  </a:lnTo>
                  <a:lnTo>
                    <a:pt x="1482" y="17056"/>
                  </a:lnTo>
                  <a:lnTo>
                    <a:pt x="1600" y="17195"/>
                  </a:lnTo>
                  <a:lnTo>
                    <a:pt x="21577" y="26962"/>
                  </a:lnTo>
                  <a:lnTo>
                    <a:pt x="22201" y="26962"/>
                  </a:lnTo>
                  <a:lnTo>
                    <a:pt x="28689" y="26377"/>
                  </a:lnTo>
                  <a:lnTo>
                    <a:pt x="29242" y="26377"/>
                  </a:lnTo>
                  <a:lnTo>
                    <a:pt x="48095" y="17195"/>
                  </a:lnTo>
                  <a:lnTo>
                    <a:pt x="48158" y="17056"/>
                  </a:lnTo>
                  <a:lnTo>
                    <a:pt x="49822" y="11899"/>
                  </a:lnTo>
                  <a:lnTo>
                    <a:pt x="49822" y="11709"/>
                  </a:lnTo>
                  <a:lnTo>
                    <a:pt x="39852" y="1193"/>
                  </a:lnTo>
                  <a:lnTo>
                    <a:pt x="31318" y="0"/>
                  </a:lnTo>
                  <a:close/>
                </a:path>
              </a:pathLst>
            </a:custGeom>
            <a:solidFill>
              <a:srgbClr val="ED1B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05044" y="6992581"/>
              <a:ext cx="47625" cy="18415"/>
            </a:xfrm>
            <a:custGeom>
              <a:avLst/>
              <a:gdLst/>
              <a:ahLst/>
              <a:cxnLst/>
              <a:rect l="l" t="t" r="r" b="b"/>
              <a:pathLst>
                <a:path w="47625" h="18415">
                  <a:moveTo>
                    <a:pt x="26377" y="12"/>
                  </a:moveTo>
                  <a:lnTo>
                    <a:pt x="0" y="6718"/>
                  </a:lnTo>
                  <a:lnTo>
                    <a:pt x="571" y="7162"/>
                  </a:lnTo>
                  <a:lnTo>
                    <a:pt x="6946" y="17602"/>
                  </a:lnTo>
                  <a:lnTo>
                    <a:pt x="46556" y="8453"/>
                  </a:lnTo>
                  <a:lnTo>
                    <a:pt x="47269" y="6870"/>
                  </a:lnTo>
                  <a:lnTo>
                    <a:pt x="45008" y="4813"/>
                  </a:lnTo>
                  <a:lnTo>
                    <a:pt x="43129" y="3314"/>
                  </a:lnTo>
                  <a:lnTo>
                    <a:pt x="40512" y="2374"/>
                  </a:lnTo>
                  <a:lnTo>
                    <a:pt x="39217" y="1816"/>
                  </a:lnTo>
                  <a:lnTo>
                    <a:pt x="36499" y="1041"/>
                  </a:lnTo>
                  <a:lnTo>
                    <a:pt x="31762" y="330"/>
                  </a:lnTo>
                  <a:lnTo>
                    <a:pt x="26377" y="12"/>
                  </a:lnTo>
                  <a:close/>
                </a:path>
              </a:pathLst>
            </a:custGeom>
            <a:solidFill>
              <a:srgbClr val="FCB3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02508" y="6982254"/>
              <a:ext cx="52069" cy="42545"/>
            </a:xfrm>
            <a:custGeom>
              <a:avLst/>
              <a:gdLst/>
              <a:ahLst/>
              <a:cxnLst/>
              <a:rect l="l" t="t" r="r" b="b"/>
              <a:pathLst>
                <a:path w="52070" h="42545">
                  <a:moveTo>
                    <a:pt x="32473" y="0"/>
                  </a:moveTo>
                  <a:lnTo>
                    <a:pt x="17424" y="1282"/>
                  </a:lnTo>
                  <a:lnTo>
                    <a:pt x="12166" y="2108"/>
                  </a:lnTo>
                  <a:lnTo>
                    <a:pt x="5765" y="4343"/>
                  </a:lnTo>
                  <a:lnTo>
                    <a:pt x="4406" y="5143"/>
                  </a:lnTo>
                  <a:lnTo>
                    <a:pt x="3518" y="5562"/>
                  </a:lnTo>
                  <a:lnTo>
                    <a:pt x="3033" y="5829"/>
                  </a:lnTo>
                  <a:lnTo>
                    <a:pt x="2247" y="7302"/>
                  </a:lnTo>
                  <a:lnTo>
                    <a:pt x="571" y="10121"/>
                  </a:lnTo>
                  <a:lnTo>
                    <a:pt x="0" y="11417"/>
                  </a:lnTo>
                  <a:lnTo>
                    <a:pt x="25" y="19608"/>
                  </a:lnTo>
                  <a:lnTo>
                    <a:pt x="1269" y="25514"/>
                  </a:lnTo>
                  <a:lnTo>
                    <a:pt x="25572" y="42430"/>
                  </a:lnTo>
                  <a:lnTo>
                    <a:pt x="28955" y="42430"/>
                  </a:lnTo>
                  <a:lnTo>
                    <a:pt x="48564" y="29984"/>
                  </a:lnTo>
                  <a:lnTo>
                    <a:pt x="49441" y="27597"/>
                  </a:lnTo>
                  <a:lnTo>
                    <a:pt x="50520" y="24841"/>
                  </a:lnTo>
                  <a:lnTo>
                    <a:pt x="31360" y="24841"/>
                  </a:lnTo>
                  <a:lnTo>
                    <a:pt x="21767" y="24510"/>
                  </a:lnTo>
                  <a:lnTo>
                    <a:pt x="19465" y="24510"/>
                  </a:lnTo>
                  <a:lnTo>
                    <a:pt x="13487" y="23571"/>
                  </a:lnTo>
                  <a:lnTo>
                    <a:pt x="1714" y="12509"/>
                  </a:lnTo>
                  <a:lnTo>
                    <a:pt x="3022" y="9232"/>
                  </a:lnTo>
                  <a:lnTo>
                    <a:pt x="24234" y="1549"/>
                  </a:lnTo>
                  <a:lnTo>
                    <a:pt x="23880" y="1549"/>
                  </a:lnTo>
                  <a:lnTo>
                    <a:pt x="29891" y="1282"/>
                  </a:lnTo>
                  <a:lnTo>
                    <a:pt x="39476" y="1282"/>
                  </a:lnTo>
                  <a:lnTo>
                    <a:pt x="32473" y="0"/>
                  </a:lnTo>
                  <a:close/>
                </a:path>
                <a:path w="52070" h="42545">
                  <a:moveTo>
                    <a:pt x="39476" y="1282"/>
                  </a:moveTo>
                  <a:lnTo>
                    <a:pt x="32777" y="1282"/>
                  </a:lnTo>
                  <a:lnTo>
                    <a:pt x="39103" y="2362"/>
                  </a:lnTo>
                  <a:lnTo>
                    <a:pt x="41020" y="3187"/>
                  </a:lnTo>
                  <a:lnTo>
                    <a:pt x="49884" y="15455"/>
                  </a:lnTo>
                  <a:lnTo>
                    <a:pt x="49910" y="16205"/>
                  </a:lnTo>
                  <a:lnTo>
                    <a:pt x="47574" y="17957"/>
                  </a:lnTo>
                  <a:lnTo>
                    <a:pt x="44056" y="20637"/>
                  </a:lnTo>
                  <a:lnTo>
                    <a:pt x="41541" y="21678"/>
                  </a:lnTo>
                  <a:lnTo>
                    <a:pt x="37884" y="24142"/>
                  </a:lnTo>
                  <a:lnTo>
                    <a:pt x="32656" y="24510"/>
                  </a:lnTo>
                  <a:lnTo>
                    <a:pt x="33431" y="24510"/>
                  </a:lnTo>
                  <a:lnTo>
                    <a:pt x="27063" y="24841"/>
                  </a:lnTo>
                  <a:lnTo>
                    <a:pt x="50520" y="24841"/>
                  </a:lnTo>
                  <a:lnTo>
                    <a:pt x="50809" y="21678"/>
                  </a:lnTo>
                  <a:lnTo>
                    <a:pt x="50904" y="20637"/>
                  </a:lnTo>
                  <a:lnTo>
                    <a:pt x="50998" y="19608"/>
                  </a:lnTo>
                  <a:lnTo>
                    <a:pt x="51104" y="18440"/>
                  </a:lnTo>
                  <a:lnTo>
                    <a:pt x="51203" y="17525"/>
                  </a:lnTo>
                  <a:lnTo>
                    <a:pt x="51320" y="16433"/>
                  </a:lnTo>
                  <a:lnTo>
                    <a:pt x="51527" y="12509"/>
                  </a:lnTo>
                  <a:lnTo>
                    <a:pt x="40932" y="1549"/>
                  </a:lnTo>
                  <a:lnTo>
                    <a:pt x="39476" y="1282"/>
                  </a:lnTo>
                  <a:close/>
                </a:path>
              </a:pathLst>
            </a:custGeom>
            <a:solidFill>
              <a:srgbClr val="792A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13628" y="6995147"/>
              <a:ext cx="29845" cy="8890"/>
            </a:xfrm>
            <a:custGeom>
              <a:avLst/>
              <a:gdLst/>
              <a:ahLst/>
              <a:cxnLst/>
              <a:rect l="l" t="t" r="r" b="b"/>
              <a:pathLst>
                <a:path w="29845" h="8890">
                  <a:moveTo>
                    <a:pt x="10591" y="4711"/>
                  </a:moveTo>
                  <a:lnTo>
                    <a:pt x="7353" y="2514"/>
                  </a:lnTo>
                  <a:lnTo>
                    <a:pt x="5003" y="850"/>
                  </a:lnTo>
                  <a:lnTo>
                    <a:pt x="2832" y="1955"/>
                  </a:lnTo>
                  <a:lnTo>
                    <a:pt x="152" y="2120"/>
                  </a:lnTo>
                  <a:lnTo>
                    <a:pt x="190" y="3352"/>
                  </a:lnTo>
                  <a:lnTo>
                    <a:pt x="50" y="5041"/>
                  </a:lnTo>
                  <a:lnTo>
                    <a:pt x="6578" y="8318"/>
                  </a:lnTo>
                  <a:lnTo>
                    <a:pt x="8077" y="8267"/>
                  </a:lnTo>
                  <a:lnTo>
                    <a:pt x="9398" y="8128"/>
                  </a:lnTo>
                  <a:lnTo>
                    <a:pt x="10591" y="4711"/>
                  </a:lnTo>
                  <a:close/>
                </a:path>
                <a:path w="29845" h="8890">
                  <a:moveTo>
                    <a:pt x="29845" y="2921"/>
                  </a:moveTo>
                  <a:lnTo>
                    <a:pt x="28270" y="0"/>
                  </a:lnTo>
                  <a:lnTo>
                    <a:pt x="26492" y="76"/>
                  </a:lnTo>
                  <a:lnTo>
                    <a:pt x="24714" y="647"/>
                  </a:lnTo>
                  <a:lnTo>
                    <a:pt x="23037" y="1155"/>
                  </a:lnTo>
                  <a:lnTo>
                    <a:pt x="22872" y="1155"/>
                  </a:lnTo>
                  <a:lnTo>
                    <a:pt x="22415" y="3479"/>
                  </a:lnTo>
                  <a:lnTo>
                    <a:pt x="24168" y="5257"/>
                  </a:lnTo>
                  <a:lnTo>
                    <a:pt x="26797" y="5156"/>
                  </a:lnTo>
                  <a:lnTo>
                    <a:pt x="29464" y="4635"/>
                  </a:lnTo>
                  <a:lnTo>
                    <a:pt x="29845" y="29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23737" y="6994435"/>
              <a:ext cx="11430" cy="8255"/>
            </a:xfrm>
            <a:custGeom>
              <a:avLst/>
              <a:gdLst/>
              <a:ahLst/>
              <a:cxnLst/>
              <a:rect l="l" t="t" r="r" b="b"/>
              <a:pathLst>
                <a:path w="11429" h="8254">
                  <a:moveTo>
                    <a:pt x="2387" y="1308"/>
                  </a:moveTo>
                  <a:lnTo>
                    <a:pt x="1346" y="0"/>
                  </a:lnTo>
                  <a:lnTo>
                    <a:pt x="0" y="889"/>
                  </a:lnTo>
                  <a:lnTo>
                    <a:pt x="1219" y="1917"/>
                  </a:lnTo>
                  <a:lnTo>
                    <a:pt x="2387" y="1308"/>
                  </a:lnTo>
                  <a:close/>
                </a:path>
                <a:path w="11429" h="8254">
                  <a:moveTo>
                    <a:pt x="4813" y="5041"/>
                  </a:moveTo>
                  <a:lnTo>
                    <a:pt x="2628" y="4000"/>
                  </a:lnTo>
                  <a:lnTo>
                    <a:pt x="2070" y="5880"/>
                  </a:lnTo>
                  <a:lnTo>
                    <a:pt x="3073" y="6819"/>
                  </a:lnTo>
                  <a:lnTo>
                    <a:pt x="4813" y="5041"/>
                  </a:lnTo>
                  <a:close/>
                </a:path>
                <a:path w="11429" h="8254">
                  <a:moveTo>
                    <a:pt x="8343" y="2209"/>
                  </a:moveTo>
                  <a:lnTo>
                    <a:pt x="6261" y="1701"/>
                  </a:lnTo>
                  <a:lnTo>
                    <a:pt x="5791" y="2857"/>
                  </a:lnTo>
                  <a:lnTo>
                    <a:pt x="8089" y="3517"/>
                  </a:lnTo>
                  <a:lnTo>
                    <a:pt x="8343" y="2209"/>
                  </a:lnTo>
                  <a:close/>
                </a:path>
                <a:path w="11429" h="8254">
                  <a:moveTo>
                    <a:pt x="11125" y="7048"/>
                  </a:moveTo>
                  <a:lnTo>
                    <a:pt x="9004" y="5422"/>
                  </a:lnTo>
                  <a:lnTo>
                    <a:pt x="7886" y="7302"/>
                  </a:lnTo>
                  <a:lnTo>
                    <a:pt x="9918" y="8242"/>
                  </a:lnTo>
                  <a:lnTo>
                    <a:pt x="11125" y="7048"/>
                  </a:lnTo>
                  <a:close/>
                </a:path>
              </a:pathLst>
            </a:custGeom>
            <a:solidFill>
              <a:srgbClr val="515A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98249" y="7023059"/>
              <a:ext cx="46990" cy="26670"/>
            </a:xfrm>
            <a:custGeom>
              <a:avLst/>
              <a:gdLst/>
              <a:ahLst/>
              <a:cxnLst/>
              <a:rect l="l" t="t" r="r" b="b"/>
              <a:pathLst>
                <a:path w="46989" h="26670">
                  <a:moveTo>
                    <a:pt x="3327" y="15316"/>
                  </a:moveTo>
                  <a:lnTo>
                    <a:pt x="0" y="17284"/>
                  </a:lnTo>
                  <a:lnTo>
                    <a:pt x="2501" y="23291"/>
                  </a:lnTo>
                  <a:lnTo>
                    <a:pt x="9965" y="24587"/>
                  </a:lnTo>
                  <a:lnTo>
                    <a:pt x="22051" y="24587"/>
                  </a:lnTo>
                  <a:lnTo>
                    <a:pt x="31140" y="26136"/>
                  </a:lnTo>
                  <a:lnTo>
                    <a:pt x="30639" y="23469"/>
                  </a:lnTo>
                  <a:lnTo>
                    <a:pt x="39642" y="23469"/>
                  </a:lnTo>
                  <a:lnTo>
                    <a:pt x="41376" y="21907"/>
                  </a:lnTo>
                  <a:lnTo>
                    <a:pt x="40170" y="19392"/>
                  </a:lnTo>
                  <a:lnTo>
                    <a:pt x="38290" y="18440"/>
                  </a:lnTo>
                  <a:lnTo>
                    <a:pt x="40703" y="17945"/>
                  </a:lnTo>
                  <a:lnTo>
                    <a:pt x="44338" y="17945"/>
                  </a:lnTo>
                  <a:lnTo>
                    <a:pt x="45080" y="15836"/>
                  </a:lnTo>
                  <a:lnTo>
                    <a:pt x="6210" y="15836"/>
                  </a:lnTo>
                  <a:lnTo>
                    <a:pt x="3327" y="15316"/>
                  </a:lnTo>
                  <a:close/>
                </a:path>
                <a:path w="46989" h="26670">
                  <a:moveTo>
                    <a:pt x="16243" y="24587"/>
                  </a:moveTo>
                  <a:lnTo>
                    <a:pt x="9307" y="24587"/>
                  </a:lnTo>
                  <a:lnTo>
                    <a:pt x="10147" y="24993"/>
                  </a:lnTo>
                  <a:lnTo>
                    <a:pt x="16243" y="24587"/>
                  </a:lnTo>
                  <a:close/>
                </a:path>
                <a:path w="46989" h="26670">
                  <a:moveTo>
                    <a:pt x="39642" y="23469"/>
                  </a:moveTo>
                  <a:lnTo>
                    <a:pt x="32384" y="23469"/>
                  </a:lnTo>
                  <a:lnTo>
                    <a:pt x="39438" y="24587"/>
                  </a:lnTo>
                  <a:lnTo>
                    <a:pt x="38402" y="24587"/>
                  </a:lnTo>
                  <a:lnTo>
                    <a:pt x="39642" y="23469"/>
                  </a:lnTo>
                  <a:close/>
                </a:path>
                <a:path w="46989" h="26670">
                  <a:moveTo>
                    <a:pt x="10333" y="11175"/>
                  </a:moveTo>
                  <a:lnTo>
                    <a:pt x="9589" y="11175"/>
                  </a:lnTo>
                  <a:lnTo>
                    <a:pt x="7899" y="13119"/>
                  </a:lnTo>
                  <a:lnTo>
                    <a:pt x="5968" y="14719"/>
                  </a:lnTo>
                  <a:lnTo>
                    <a:pt x="6097" y="15316"/>
                  </a:lnTo>
                  <a:lnTo>
                    <a:pt x="6210" y="15836"/>
                  </a:lnTo>
                  <a:lnTo>
                    <a:pt x="45080" y="15836"/>
                  </a:lnTo>
                  <a:lnTo>
                    <a:pt x="46520" y="11747"/>
                  </a:lnTo>
                  <a:lnTo>
                    <a:pt x="45635" y="11556"/>
                  </a:lnTo>
                  <a:lnTo>
                    <a:pt x="12792" y="11556"/>
                  </a:lnTo>
                  <a:lnTo>
                    <a:pt x="10333" y="11175"/>
                  </a:lnTo>
                  <a:close/>
                </a:path>
                <a:path w="46989" h="26670">
                  <a:moveTo>
                    <a:pt x="28892" y="0"/>
                  </a:moveTo>
                  <a:lnTo>
                    <a:pt x="23710" y="914"/>
                  </a:lnTo>
                  <a:lnTo>
                    <a:pt x="20497" y="3517"/>
                  </a:lnTo>
                  <a:lnTo>
                    <a:pt x="14528" y="5930"/>
                  </a:lnTo>
                  <a:lnTo>
                    <a:pt x="12420" y="7683"/>
                  </a:lnTo>
                  <a:lnTo>
                    <a:pt x="12381" y="11556"/>
                  </a:lnTo>
                  <a:lnTo>
                    <a:pt x="40970" y="11556"/>
                  </a:lnTo>
                  <a:lnTo>
                    <a:pt x="42494" y="11175"/>
                  </a:lnTo>
                  <a:lnTo>
                    <a:pt x="43266" y="11175"/>
                  </a:lnTo>
                  <a:lnTo>
                    <a:pt x="43700" y="8978"/>
                  </a:lnTo>
                  <a:lnTo>
                    <a:pt x="42684" y="4102"/>
                  </a:lnTo>
                  <a:lnTo>
                    <a:pt x="40512" y="3809"/>
                  </a:lnTo>
                  <a:lnTo>
                    <a:pt x="38796" y="3213"/>
                  </a:lnTo>
                  <a:lnTo>
                    <a:pt x="35763" y="3213"/>
                  </a:lnTo>
                  <a:lnTo>
                    <a:pt x="33858" y="1549"/>
                  </a:lnTo>
                  <a:lnTo>
                    <a:pt x="31800" y="749"/>
                  </a:lnTo>
                  <a:lnTo>
                    <a:pt x="28892" y="0"/>
                  </a:lnTo>
                  <a:close/>
                </a:path>
                <a:path w="46989" h="26670">
                  <a:moveTo>
                    <a:pt x="43865" y="11175"/>
                  </a:moveTo>
                  <a:lnTo>
                    <a:pt x="40970" y="11556"/>
                  </a:lnTo>
                  <a:lnTo>
                    <a:pt x="45635" y="11556"/>
                  </a:lnTo>
                  <a:lnTo>
                    <a:pt x="43865" y="11175"/>
                  </a:lnTo>
                  <a:close/>
                </a:path>
              </a:pathLst>
            </a:custGeom>
            <a:solidFill>
              <a:srgbClr val="BED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04065" y="7029831"/>
              <a:ext cx="38735" cy="22860"/>
            </a:xfrm>
            <a:custGeom>
              <a:avLst/>
              <a:gdLst/>
              <a:ahLst/>
              <a:cxnLst/>
              <a:rect l="l" t="t" r="r" b="b"/>
              <a:pathLst>
                <a:path w="38735" h="22859">
                  <a:moveTo>
                    <a:pt x="24358" y="12814"/>
                  </a:moveTo>
                  <a:lnTo>
                    <a:pt x="23393" y="11061"/>
                  </a:lnTo>
                  <a:lnTo>
                    <a:pt x="22694" y="9791"/>
                  </a:lnTo>
                  <a:lnTo>
                    <a:pt x="19342" y="7759"/>
                  </a:lnTo>
                  <a:lnTo>
                    <a:pt x="18021" y="7213"/>
                  </a:lnTo>
                  <a:lnTo>
                    <a:pt x="15506" y="4292"/>
                  </a:lnTo>
                  <a:lnTo>
                    <a:pt x="12954" y="6311"/>
                  </a:lnTo>
                  <a:lnTo>
                    <a:pt x="9169" y="7924"/>
                  </a:lnTo>
                  <a:lnTo>
                    <a:pt x="8077" y="9309"/>
                  </a:lnTo>
                  <a:lnTo>
                    <a:pt x="8775" y="11252"/>
                  </a:lnTo>
                  <a:lnTo>
                    <a:pt x="8115" y="12344"/>
                  </a:lnTo>
                  <a:lnTo>
                    <a:pt x="6388" y="14427"/>
                  </a:lnTo>
                  <a:lnTo>
                    <a:pt x="5537" y="16027"/>
                  </a:lnTo>
                  <a:lnTo>
                    <a:pt x="0" y="17691"/>
                  </a:lnTo>
                  <a:lnTo>
                    <a:pt x="215" y="20307"/>
                  </a:lnTo>
                  <a:lnTo>
                    <a:pt x="1651" y="21615"/>
                  </a:lnTo>
                  <a:lnTo>
                    <a:pt x="4902" y="22377"/>
                  </a:lnTo>
                  <a:lnTo>
                    <a:pt x="6756" y="21818"/>
                  </a:lnTo>
                  <a:lnTo>
                    <a:pt x="8648" y="22453"/>
                  </a:lnTo>
                  <a:lnTo>
                    <a:pt x="11544" y="22783"/>
                  </a:lnTo>
                  <a:lnTo>
                    <a:pt x="15709" y="21577"/>
                  </a:lnTo>
                  <a:lnTo>
                    <a:pt x="17221" y="20167"/>
                  </a:lnTo>
                  <a:lnTo>
                    <a:pt x="19126" y="18135"/>
                  </a:lnTo>
                  <a:lnTo>
                    <a:pt x="20561" y="16713"/>
                  </a:lnTo>
                  <a:lnTo>
                    <a:pt x="23393" y="13614"/>
                  </a:lnTo>
                  <a:lnTo>
                    <a:pt x="24358" y="12814"/>
                  </a:lnTo>
                  <a:close/>
                </a:path>
                <a:path w="38735" h="22859">
                  <a:moveTo>
                    <a:pt x="38290" y="13449"/>
                  </a:moveTo>
                  <a:lnTo>
                    <a:pt x="25641" y="0"/>
                  </a:lnTo>
                  <a:lnTo>
                    <a:pt x="22771" y="355"/>
                  </a:lnTo>
                  <a:lnTo>
                    <a:pt x="21869" y="1676"/>
                  </a:lnTo>
                  <a:lnTo>
                    <a:pt x="22326" y="5080"/>
                  </a:lnTo>
                  <a:lnTo>
                    <a:pt x="22136" y="7785"/>
                  </a:lnTo>
                  <a:lnTo>
                    <a:pt x="25590" y="9055"/>
                  </a:lnTo>
                  <a:lnTo>
                    <a:pt x="26809" y="11493"/>
                  </a:lnTo>
                  <a:lnTo>
                    <a:pt x="27952" y="12903"/>
                  </a:lnTo>
                  <a:lnTo>
                    <a:pt x="28803" y="16230"/>
                  </a:lnTo>
                  <a:lnTo>
                    <a:pt x="30048" y="18186"/>
                  </a:lnTo>
                  <a:lnTo>
                    <a:pt x="32194" y="18567"/>
                  </a:lnTo>
                  <a:lnTo>
                    <a:pt x="32931" y="17919"/>
                  </a:lnTo>
                  <a:lnTo>
                    <a:pt x="34823" y="17018"/>
                  </a:lnTo>
                  <a:lnTo>
                    <a:pt x="37553" y="15316"/>
                  </a:lnTo>
                  <a:lnTo>
                    <a:pt x="38290" y="13449"/>
                  </a:lnTo>
                  <a:close/>
                </a:path>
              </a:pathLst>
            </a:custGeom>
            <a:solidFill>
              <a:srgbClr val="A6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00090" y="7021398"/>
              <a:ext cx="39370" cy="26034"/>
            </a:xfrm>
            <a:custGeom>
              <a:avLst/>
              <a:gdLst/>
              <a:ahLst/>
              <a:cxnLst/>
              <a:rect l="l" t="t" r="r" b="b"/>
              <a:pathLst>
                <a:path w="39370" h="26034">
                  <a:moveTo>
                    <a:pt x="15671" y="23317"/>
                  </a:moveTo>
                  <a:lnTo>
                    <a:pt x="15570" y="23050"/>
                  </a:lnTo>
                  <a:lnTo>
                    <a:pt x="14605" y="20523"/>
                  </a:lnTo>
                  <a:lnTo>
                    <a:pt x="14490" y="20231"/>
                  </a:lnTo>
                  <a:lnTo>
                    <a:pt x="14439" y="20091"/>
                  </a:lnTo>
                  <a:lnTo>
                    <a:pt x="11188" y="20091"/>
                  </a:lnTo>
                  <a:lnTo>
                    <a:pt x="12636" y="19634"/>
                  </a:lnTo>
                  <a:lnTo>
                    <a:pt x="14846" y="19050"/>
                  </a:lnTo>
                  <a:lnTo>
                    <a:pt x="12611" y="17056"/>
                  </a:lnTo>
                  <a:lnTo>
                    <a:pt x="12166" y="16649"/>
                  </a:lnTo>
                  <a:lnTo>
                    <a:pt x="10185" y="16649"/>
                  </a:lnTo>
                  <a:lnTo>
                    <a:pt x="8826" y="17056"/>
                  </a:lnTo>
                  <a:lnTo>
                    <a:pt x="7670" y="16306"/>
                  </a:lnTo>
                  <a:lnTo>
                    <a:pt x="4838" y="16090"/>
                  </a:lnTo>
                  <a:lnTo>
                    <a:pt x="4724" y="16649"/>
                  </a:lnTo>
                  <a:lnTo>
                    <a:pt x="4648" y="17056"/>
                  </a:lnTo>
                  <a:lnTo>
                    <a:pt x="4572" y="17424"/>
                  </a:lnTo>
                  <a:lnTo>
                    <a:pt x="1676" y="18211"/>
                  </a:lnTo>
                  <a:lnTo>
                    <a:pt x="965" y="19050"/>
                  </a:lnTo>
                  <a:lnTo>
                    <a:pt x="1041" y="20091"/>
                  </a:lnTo>
                  <a:lnTo>
                    <a:pt x="1079" y="20231"/>
                  </a:lnTo>
                  <a:lnTo>
                    <a:pt x="457" y="20091"/>
                  </a:lnTo>
                  <a:lnTo>
                    <a:pt x="355" y="20231"/>
                  </a:lnTo>
                  <a:lnTo>
                    <a:pt x="0" y="21450"/>
                  </a:lnTo>
                  <a:lnTo>
                    <a:pt x="2133" y="24625"/>
                  </a:lnTo>
                  <a:lnTo>
                    <a:pt x="3289" y="25984"/>
                  </a:lnTo>
                  <a:lnTo>
                    <a:pt x="6705" y="25031"/>
                  </a:lnTo>
                  <a:lnTo>
                    <a:pt x="9563" y="26009"/>
                  </a:lnTo>
                  <a:lnTo>
                    <a:pt x="12763" y="25031"/>
                  </a:lnTo>
                  <a:lnTo>
                    <a:pt x="13512" y="23926"/>
                  </a:lnTo>
                  <a:lnTo>
                    <a:pt x="11912" y="23050"/>
                  </a:lnTo>
                  <a:lnTo>
                    <a:pt x="15671" y="23317"/>
                  </a:lnTo>
                  <a:close/>
                </a:path>
                <a:path w="39370" h="26034">
                  <a:moveTo>
                    <a:pt x="38900" y="6959"/>
                  </a:moveTo>
                  <a:lnTo>
                    <a:pt x="38481" y="5143"/>
                  </a:lnTo>
                  <a:lnTo>
                    <a:pt x="38100" y="3492"/>
                  </a:lnTo>
                  <a:lnTo>
                    <a:pt x="37033" y="2882"/>
                  </a:lnTo>
                  <a:lnTo>
                    <a:pt x="35610" y="2997"/>
                  </a:lnTo>
                  <a:lnTo>
                    <a:pt x="34340" y="1447"/>
                  </a:lnTo>
                  <a:lnTo>
                    <a:pt x="32258" y="317"/>
                  </a:lnTo>
                  <a:lnTo>
                    <a:pt x="31902" y="1282"/>
                  </a:lnTo>
                  <a:lnTo>
                    <a:pt x="30619" y="2057"/>
                  </a:lnTo>
                  <a:lnTo>
                    <a:pt x="28968" y="558"/>
                  </a:lnTo>
                  <a:lnTo>
                    <a:pt x="25730" y="0"/>
                  </a:lnTo>
                  <a:lnTo>
                    <a:pt x="26009" y="3568"/>
                  </a:lnTo>
                  <a:lnTo>
                    <a:pt x="28219" y="5321"/>
                  </a:lnTo>
                  <a:lnTo>
                    <a:pt x="27114" y="6756"/>
                  </a:lnTo>
                  <a:lnTo>
                    <a:pt x="28994" y="8331"/>
                  </a:lnTo>
                  <a:lnTo>
                    <a:pt x="30937" y="7658"/>
                  </a:lnTo>
                  <a:lnTo>
                    <a:pt x="31407" y="9309"/>
                  </a:lnTo>
                  <a:lnTo>
                    <a:pt x="35648" y="8813"/>
                  </a:lnTo>
                  <a:lnTo>
                    <a:pt x="35331" y="7277"/>
                  </a:lnTo>
                  <a:lnTo>
                    <a:pt x="36512" y="8674"/>
                  </a:lnTo>
                  <a:lnTo>
                    <a:pt x="38900" y="6959"/>
                  </a:lnTo>
                  <a:close/>
                </a:path>
              </a:pathLst>
            </a:custGeom>
            <a:solidFill>
              <a:srgbClr val="FFD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04234" y="7010462"/>
              <a:ext cx="22225" cy="17780"/>
            </a:xfrm>
            <a:custGeom>
              <a:avLst/>
              <a:gdLst/>
              <a:ahLst/>
              <a:cxnLst/>
              <a:rect l="l" t="t" r="r" b="b"/>
              <a:pathLst>
                <a:path w="22225" h="17779">
                  <a:moveTo>
                    <a:pt x="8699" y="0"/>
                  </a:moveTo>
                  <a:lnTo>
                    <a:pt x="6756" y="165"/>
                  </a:lnTo>
                  <a:lnTo>
                    <a:pt x="3898" y="1231"/>
                  </a:lnTo>
                  <a:lnTo>
                    <a:pt x="2730" y="2019"/>
                  </a:lnTo>
                  <a:lnTo>
                    <a:pt x="2870" y="2730"/>
                  </a:lnTo>
                  <a:lnTo>
                    <a:pt x="1587" y="4952"/>
                  </a:lnTo>
                  <a:lnTo>
                    <a:pt x="228" y="5524"/>
                  </a:lnTo>
                  <a:lnTo>
                    <a:pt x="0" y="6959"/>
                  </a:lnTo>
                  <a:lnTo>
                    <a:pt x="711" y="9131"/>
                  </a:lnTo>
                  <a:lnTo>
                    <a:pt x="990" y="10286"/>
                  </a:lnTo>
                  <a:lnTo>
                    <a:pt x="266" y="11671"/>
                  </a:lnTo>
                  <a:lnTo>
                    <a:pt x="1003" y="12738"/>
                  </a:lnTo>
                  <a:lnTo>
                    <a:pt x="3390" y="13728"/>
                  </a:lnTo>
                  <a:lnTo>
                    <a:pt x="5054" y="16090"/>
                  </a:lnTo>
                  <a:lnTo>
                    <a:pt x="7620" y="17284"/>
                  </a:lnTo>
                  <a:lnTo>
                    <a:pt x="9626" y="17652"/>
                  </a:lnTo>
                  <a:lnTo>
                    <a:pt x="10922" y="16878"/>
                  </a:lnTo>
                  <a:lnTo>
                    <a:pt x="12712" y="16471"/>
                  </a:lnTo>
                  <a:lnTo>
                    <a:pt x="13804" y="16611"/>
                  </a:lnTo>
                  <a:lnTo>
                    <a:pt x="15290" y="16662"/>
                  </a:lnTo>
                  <a:lnTo>
                    <a:pt x="16459" y="16306"/>
                  </a:lnTo>
                  <a:lnTo>
                    <a:pt x="19291" y="14770"/>
                  </a:lnTo>
                  <a:lnTo>
                    <a:pt x="19558" y="13512"/>
                  </a:lnTo>
                  <a:lnTo>
                    <a:pt x="20561" y="10731"/>
                  </a:lnTo>
                  <a:lnTo>
                    <a:pt x="21666" y="9004"/>
                  </a:lnTo>
                  <a:lnTo>
                    <a:pt x="21336" y="7696"/>
                  </a:lnTo>
                  <a:lnTo>
                    <a:pt x="21005" y="6388"/>
                  </a:lnTo>
                  <a:lnTo>
                    <a:pt x="20459" y="5689"/>
                  </a:lnTo>
                  <a:lnTo>
                    <a:pt x="18224" y="4038"/>
                  </a:lnTo>
                  <a:lnTo>
                    <a:pt x="17780" y="2895"/>
                  </a:lnTo>
                  <a:lnTo>
                    <a:pt x="15494" y="609"/>
                  </a:lnTo>
                  <a:lnTo>
                    <a:pt x="13766" y="1142"/>
                  </a:lnTo>
                  <a:lnTo>
                    <a:pt x="10299" y="1003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E17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87223" y="7013745"/>
              <a:ext cx="24765" cy="20320"/>
            </a:xfrm>
            <a:custGeom>
              <a:avLst/>
              <a:gdLst/>
              <a:ahLst/>
              <a:cxnLst/>
              <a:rect l="l" t="t" r="r" b="b"/>
              <a:pathLst>
                <a:path w="24764" h="20320">
                  <a:moveTo>
                    <a:pt x="10909" y="0"/>
                  </a:moveTo>
                  <a:lnTo>
                    <a:pt x="9055" y="444"/>
                  </a:lnTo>
                  <a:lnTo>
                    <a:pt x="6388" y="2197"/>
                  </a:lnTo>
                  <a:lnTo>
                    <a:pt x="5791" y="3632"/>
                  </a:lnTo>
                  <a:lnTo>
                    <a:pt x="4013" y="6172"/>
                  </a:lnTo>
                  <a:lnTo>
                    <a:pt x="2082" y="6273"/>
                  </a:lnTo>
                  <a:lnTo>
                    <a:pt x="368" y="8978"/>
                  </a:lnTo>
                  <a:lnTo>
                    <a:pt x="0" y="11036"/>
                  </a:lnTo>
                  <a:lnTo>
                    <a:pt x="228" y="14592"/>
                  </a:lnTo>
                  <a:lnTo>
                    <a:pt x="2324" y="15074"/>
                  </a:lnTo>
                  <a:lnTo>
                    <a:pt x="4965" y="17881"/>
                  </a:lnTo>
                  <a:lnTo>
                    <a:pt x="5575" y="19710"/>
                  </a:lnTo>
                  <a:lnTo>
                    <a:pt x="10096" y="19507"/>
                  </a:lnTo>
                  <a:lnTo>
                    <a:pt x="12230" y="20053"/>
                  </a:lnTo>
                  <a:lnTo>
                    <a:pt x="16687" y="19469"/>
                  </a:lnTo>
                  <a:lnTo>
                    <a:pt x="19062" y="17284"/>
                  </a:lnTo>
                  <a:lnTo>
                    <a:pt x="23012" y="14744"/>
                  </a:lnTo>
                  <a:lnTo>
                    <a:pt x="24168" y="13055"/>
                  </a:lnTo>
                  <a:lnTo>
                    <a:pt x="23952" y="10604"/>
                  </a:lnTo>
                  <a:lnTo>
                    <a:pt x="23799" y="9004"/>
                  </a:lnTo>
                  <a:lnTo>
                    <a:pt x="22923" y="7073"/>
                  </a:lnTo>
                  <a:lnTo>
                    <a:pt x="20523" y="5168"/>
                  </a:lnTo>
                  <a:lnTo>
                    <a:pt x="18999" y="5461"/>
                  </a:lnTo>
                  <a:lnTo>
                    <a:pt x="15824" y="4635"/>
                  </a:lnTo>
                  <a:lnTo>
                    <a:pt x="15976" y="3352"/>
                  </a:lnTo>
                  <a:lnTo>
                    <a:pt x="14757" y="2171"/>
                  </a:lnTo>
                  <a:lnTo>
                    <a:pt x="12661" y="723"/>
                  </a:lnTo>
                  <a:lnTo>
                    <a:pt x="10909" y="0"/>
                  </a:lnTo>
                  <a:close/>
                </a:path>
              </a:pathLst>
            </a:custGeom>
            <a:solidFill>
              <a:srgbClr val="C05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70874" y="6939873"/>
              <a:ext cx="30480" cy="22225"/>
            </a:xfrm>
            <a:custGeom>
              <a:avLst/>
              <a:gdLst/>
              <a:ahLst/>
              <a:cxnLst/>
              <a:rect l="l" t="t" r="r" b="b"/>
              <a:pathLst>
                <a:path w="30479" h="22225">
                  <a:moveTo>
                    <a:pt x="20510" y="0"/>
                  </a:moveTo>
                  <a:lnTo>
                    <a:pt x="16217" y="1879"/>
                  </a:lnTo>
                  <a:lnTo>
                    <a:pt x="11861" y="5295"/>
                  </a:lnTo>
                  <a:lnTo>
                    <a:pt x="12179" y="6807"/>
                  </a:lnTo>
                  <a:lnTo>
                    <a:pt x="18935" y="7518"/>
                  </a:lnTo>
                  <a:lnTo>
                    <a:pt x="21335" y="6667"/>
                  </a:lnTo>
                  <a:lnTo>
                    <a:pt x="21843" y="10375"/>
                  </a:lnTo>
                  <a:lnTo>
                    <a:pt x="18110" y="11391"/>
                  </a:lnTo>
                  <a:lnTo>
                    <a:pt x="16662" y="14312"/>
                  </a:lnTo>
                  <a:lnTo>
                    <a:pt x="10464" y="15735"/>
                  </a:lnTo>
                  <a:lnTo>
                    <a:pt x="0" y="13385"/>
                  </a:lnTo>
                  <a:lnTo>
                    <a:pt x="2933" y="17678"/>
                  </a:lnTo>
                  <a:lnTo>
                    <a:pt x="6388" y="19278"/>
                  </a:lnTo>
                  <a:lnTo>
                    <a:pt x="10718" y="20281"/>
                  </a:lnTo>
                  <a:lnTo>
                    <a:pt x="13588" y="21424"/>
                  </a:lnTo>
                  <a:lnTo>
                    <a:pt x="21704" y="22174"/>
                  </a:lnTo>
                  <a:lnTo>
                    <a:pt x="21818" y="21831"/>
                  </a:lnTo>
                  <a:lnTo>
                    <a:pt x="30162" y="17310"/>
                  </a:lnTo>
                  <a:lnTo>
                    <a:pt x="30251" y="7581"/>
                  </a:lnTo>
                  <a:lnTo>
                    <a:pt x="29768" y="6426"/>
                  </a:lnTo>
                  <a:lnTo>
                    <a:pt x="28689" y="3835"/>
                  </a:lnTo>
                  <a:lnTo>
                    <a:pt x="25742" y="1142"/>
                  </a:lnTo>
                  <a:lnTo>
                    <a:pt x="20510" y="0"/>
                  </a:lnTo>
                  <a:close/>
                </a:path>
              </a:pathLst>
            </a:custGeom>
            <a:solidFill>
              <a:srgbClr val="FDD6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07481" y="7025893"/>
              <a:ext cx="28575" cy="26034"/>
            </a:xfrm>
            <a:custGeom>
              <a:avLst/>
              <a:gdLst/>
              <a:ahLst/>
              <a:cxnLst/>
              <a:rect l="l" t="t" r="r" b="b"/>
              <a:pathLst>
                <a:path w="28575" h="26034">
                  <a:moveTo>
                    <a:pt x="13627" y="17170"/>
                  </a:moveTo>
                  <a:lnTo>
                    <a:pt x="11290" y="15557"/>
                  </a:lnTo>
                  <a:lnTo>
                    <a:pt x="8420" y="15481"/>
                  </a:lnTo>
                  <a:lnTo>
                    <a:pt x="6438" y="16662"/>
                  </a:lnTo>
                  <a:lnTo>
                    <a:pt x="4851" y="18986"/>
                  </a:lnTo>
                  <a:lnTo>
                    <a:pt x="3060" y="20472"/>
                  </a:lnTo>
                  <a:lnTo>
                    <a:pt x="2222" y="21285"/>
                  </a:lnTo>
                  <a:lnTo>
                    <a:pt x="1143" y="22123"/>
                  </a:lnTo>
                  <a:lnTo>
                    <a:pt x="0" y="22250"/>
                  </a:lnTo>
                  <a:lnTo>
                    <a:pt x="1155" y="23342"/>
                  </a:lnTo>
                  <a:lnTo>
                    <a:pt x="3530" y="25488"/>
                  </a:lnTo>
                  <a:lnTo>
                    <a:pt x="5816" y="25539"/>
                  </a:lnTo>
                  <a:lnTo>
                    <a:pt x="8851" y="23190"/>
                  </a:lnTo>
                  <a:lnTo>
                    <a:pt x="12090" y="20916"/>
                  </a:lnTo>
                  <a:lnTo>
                    <a:pt x="13411" y="19126"/>
                  </a:lnTo>
                  <a:lnTo>
                    <a:pt x="13627" y="17411"/>
                  </a:lnTo>
                  <a:lnTo>
                    <a:pt x="13627" y="17170"/>
                  </a:lnTo>
                  <a:close/>
                </a:path>
                <a:path w="28575" h="26034">
                  <a:moveTo>
                    <a:pt x="28460" y="3759"/>
                  </a:moveTo>
                  <a:lnTo>
                    <a:pt x="27368" y="1917"/>
                  </a:lnTo>
                  <a:lnTo>
                    <a:pt x="23685" y="762"/>
                  </a:lnTo>
                  <a:lnTo>
                    <a:pt x="20027" y="0"/>
                  </a:lnTo>
                  <a:lnTo>
                    <a:pt x="17119" y="165"/>
                  </a:lnTo>
                  <a:lnTo>
                    <a:pt x="14389" y="1574"/>
                  </a:lnTo>
                  <a:lnTo>
                    <a:pt x="13881" y="2781"/>
                  </a:lnTo>
                  <a:lnTo>
                    <a:pt x="14427" y="4076"/>
                  </a:lnTo>
                  <a:lnTo>
                    <a:pt x="16230" y="6108"/>
                  </a:lnTo>
                  <a:lnTo>
                    <a:pt x="17373" y="6604"/>
                  </a:lnTo>
                  <a:lnTo>
                    <a:pt x="18288" y="5537"/>
                  </a:lnTo>
                  <a:lnTo>
                    <a:pt x="21996" y="5676"/>
                  </a:lnTo>
                  <a:lnTo>
                    <a:pt x="25031" y="7086"/>
                  </a:lnTo>
                  <a:lnTo>
                    <a:pt x="27393" y="7899"/>
                  </a:lnTo>
                  <a:lnTo>
                    <a:pt x="28460" y="3759"/>
                  </a:lnTo>
                  <a:close/>
                </a:path>
              </a:pathLst>
            </a:custGeom>
            <a:solidFill>
              <a:srgbClr val="6A98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17464" y="7031097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5270" y="0"/>
                  </a:moveTo>
                  <a:lnTo>
                    <a:pt x="4267" y="101"/>
                  </a:lnTo>
                  <a:lnTo>
                    <a:pt x="0" y="1574"/>
                  </a:lnTo>
                  <a:lnTo>
                    <a:pt x="596" y="4229"/>
                  </a:lnTo>
                  <a:lnTo>
                    <a:pt x="2336" y="6349"/>
                  </a:lnTo>
                  <a:lnTo>
                    <a:pt x="4470" y="8166"/>
                  </a:lnTo>
                  <a:lnTo>
                    <a:pt x="6502" y="9715"/>
                  </a:lnTo>
                  <a:lnTo>
                    <a:pt x="8077" y="10858"/>
                  </a:lnTo>
                  <a:lnTo>
                    <a:pt x="8407" y="10934"/>
                  </a:lnTo>
                  <a:lnTo>
                    <a:pt x="9931" y="10236"/>
                  </a:lnTo>
                  <a:lnTo>
                    <a:pt x="11341" y="9296"/>
                  </a:lnTo>
                  <a:lnTo>
                    <a:pt x="12547" y="8242"/>
                  </a:lnTo>
                  <a:lnTo>
                    <a:pt x="12484" y="7696"/>
                  </a:lnTo>
                  <a:lnTo>
                    <a:pt x="9461" y="5651"/>
                  </a:lnTo>
                  <a:lnTo>
                    <a:pt x="7556" y="3632"/>
                  </a:lnTo>
                  <a:lnTo>
                    <a:pt x="6794" y="2578"/>
                  </a:lnTo>
                  <a:lnTo>
                    <a:pt x="6642" y="2247"/>
                  </a:lnTo>
                  <a:lnTo>
                    <a:pt x="5270" y="0"/>
                  </a:lnTo>
                  <a:close/>
                </a:path>
              </a:pathLst>
            </a:custGeom>
            <a:solidFill>
              <a:srgbClr val="F89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03750" y="7022833"/>
              <a:ext cx="23495" cy="13335"/>
            </a:xfrm>
            <a:custGeom>
              <a:avLst/>
              <a:gdLst/>
              <a:ahLst/>
              <a:cxnLst/>
              <a:rect l="l" t="t" r="r" b="b"/>
              <a:pathLst>
                <a:path w="23495" h="13334">
                  <a:moveTo>
                    <a:pt x="10261" y="0"/>
                  </a:moveTo>
                  <a:lnTo>
                    <a:pt x="6426" y="342"/>
                  </a:lnTo>
                  <a:lnTo>
                    <a:pt x="6489" y="736"/>
                  </a:lnTo>
                  <a:lnTo>
                    <a:pt x="5435" y="1739"/>
                  </a:lnTo>
                  <a:lnTo>
                    <a:pt x="2857" y="3302"/>
                  </a:lnTo>
                  <a:lnTo>
                    <a:pt x="1625" y="4165"/>
                  </a:lnTo>
                  <a:lnTo>
                    <a:pt x="1130" y="5448"/>
                  </a:lnTo>
                  <a:lnTo>
                    <a:pt x="406" y="6718"/>
                  </a:lnTo>
                  <a:lnTo>
                    <a:pt x="0" y="9664"/>
                  </a:lnTo>
                  <a:lnTo>
                    <a:pt x="2654" y="12001"/>
                  </a:lnTo>
                  <a:lnTo>
                    <a:pt x="5905" y="13068"/>
                  </a:lnTo>
                  <a:lnTo>
                    <a:pt x="7645" y="13144"/>
                  </a:lnTo>
                  <a:lnTo>
                    <a:pt x="8597" y="12166"/>
                  </a:lnTo>
                  <a:lnTo>
                    <a:pt x="12242" y="10490"/>
                  </a:lnTo>
                  <a:lnTo>
                    <a:pt x="11353" y="7073"/>
                  </a:lnTo>
                  <a:lnTo>
                    <a:pt x="15201" y="6934"/>
                  </a:lnTo>
                  <a:lnTo>
                    <a:pt x="15925" y="7810"/>
                  </a:lnTo>
                  <a:lnTo>
                    <a:pt x="18376" y="8229"/>
                  </a:lnTo>
                  <a:lnTo>
                    <a:pt x="20078" y="7975"/>
                  </a:lnTo>
                  <a:lnTo>
                    <a:pt x="22898" y="6921"/>
                  </a:lnTo>
                  <a:lnTo>
                    <a:pt x="22478" y="6616"/>
                  </a:lnTo>
                  <a:lnTo>
                    <a:pt x="21412" y="5702"/>
                  </a:lnTo>
                  <a:lnTo>
                    <a:pt x="19532" y="3263"/>
                  </a:lnTo>
                  <a:lnTo>
                    <a:pt x="18478" y="1041"/>
                  </a:lnTo>
                  <a:lnTo>
                    <a:pt x="17195" y="317"/>
                  </a:lnTo>
                  <a:lnTo>
                    <a:pt x="12471" y="317"/>
                  </a:lnTo>
                  <a:lnTo>
                    <a:pt x="10261" y="0"/>
                  </a:lnTo>
                  <a:close/>
                </a:path>
              </a:pathLst>
            </a:custGeom>
            <a:solidFill>
              <a:srgbClr val="A6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97410" y="7019976"/>
              <a:ext cx="33020" cy="19050"/>
            </a:xfrm>
            <a:custGeom>
              <a:avLst/>
              <a:gdLst/>
              <a:ahLst/>
              <a:cxnLst/>
              <a:rect l="l" t="t" r="r" b="b"/>
              <a:pathLst>
                <a:path w="33020" h="19050">
                  <a:moveTo>
                    <a:pt x="14071" y="14071"/>
                  </a:moveTo>
                  <a:lnTo>
                    <a:pt x="11988" y="12382"/>
                  </a:lnTo>
                  <a:lnTo>
                    <a:pt x="9525" y="12979"/>
                  </a:lnTo>
                  <a:lnTo>
                    <a:pt x="7124" y="13830"/>
                  </a:lnTo>
                  <a:lnTo>
                    <a:pt x="2235" y="14808"/>
                  </a:lnTo>
                  <a:lnTo>
                    <a:pt x="990" y="14808"/>
                  </a:lnTo>
                  <a:lnTo>
                    <a:pt x="63" y="14833"/>
                  </a:lnTo>
                  <a:lnTo>
                    <a:pt x="0" y="15163"/>
                  </a:lnTo>
                  <a:lnTo>
                    <a:pt x="749" y="16522"/>
                  </a:lnTo>
                  <a:lnTo>
                    <a:pt x="1397" y="17919"/>
                  </a:lnTo>
                  <a:lnTo>
                    <a:pt x="2565" y="18859"/>
                  </a:lnTo>
                  <a:lnTo>
                    <a:pt x="4000" y="18681"/>
                  </a:lnTo>
                  <a:lnTo>
                    <a:pt x="6705" y="18072"/>
                  </a:lnTo>
                  <a:lnTo>
                    <a:pt x="13550" y="17411"/>
                  </a:lnTo>
                  <a:lnTo>
                    <a:pt x="14071" y="14071"/>
                  </a:lnTo>
                  <a:close/>
                </a:path>
                <a:path w="33020" h="19050">
                  <a:moveTo>
                    <a:pt x="32969" y="3479"/>
                  </a:moveTo>
                  <a:lnTo>
                    <a:pt x="32385" y="2387"/>
                  </a:lnTo>
                  <a:lnTo>
                    <a:pt x="31521" y="1587"/>
                  </a:lnTo>
                  <a:lnTo>
                    <a:pt x="28371" y="546"/>
                  </a:lnTo>
                  <a:lnTo>
                    <a:pt x="25539" y="0"/>
                  </a:lnTo>
                  <a:lnTo>
                    <a:pt x="22593" y="355"/>
                  </a:lnTo>
                  <a:lnTo>
                    <a:pt x="20015" y="1625"/>
                  </a:lnTo>
                  <a:lnTo>
                    <a:pt x="19786" y="1968"/>
                  </a:lnTo>
                  <a:lnTo>
                    <a:pt x="20408" y="3365"/>
                  </a:lnTo>
                  <a:lnTo>
                    <a:pt x="20916" y="4813"/>
                  </a:lnTo>
                  <a:lnTo>
                    <a:pt x="21488" y="6235"/>
                  </a:lnTo>
                  <a:lnTo>
                    <a:pt x="25400" y="5600"/>
                  </a:lnTo>
                  <a:lnTo>
                    <a:pt x="27216" y="5422"/>
                  </a:lnTo>
                  <a:lnTo>
                    <a:pt x="28968" y="5524"/>
                  </a:lnTo>
                  <a:lnTo>
                    <a:pt x="30759" y="5765"/>
                  </a:lnTo>
                  <a:lnTo>
                    <a:pt x="31153" y="5753"/>
                  </a:lnTo>
                  <a:lnTo>
                    <a:pt x="32969" y="3479"/>
                  </a:lnTo>
                  <a:close/>
                </a:path>
              </a:pathLst>
            </a:custGeom>
            <a:solidFill>
              <a:srgbClr val="F89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78386" y="7034021"/>
              <a:ext cx="93980" cy="34925"/>
            </a:xfrm>
            <a:custGeom>
              <a:avLst/>
              <a:gdLst/>
              <a:ahLst/>
              <a:cxnLst/>
              <a:rect l="l" t="t" r="r" b="b"/>
              <a:pathLst>
                <a:path w="93979" h="34925">
                  <a:moveTo>
                    <a:pt x="93802" y="29311"/>
                  </a:moveTo>
                  <a:lnTo>
                    <a:pt x="93726" y="26885"/>
                  </a:lnTo>
                  <a:lnTo>
                    <a:pt x="91363" y="20396"/>
                  </a:lnTo>
                  <a:lnTo>
                    <a:pt x="91541" y="18770"/>
                  </a:lnTo>
                  <a:lnTo>
                    <a:pt x="86893" y="7340"/>
                  </a:lnTo>
                  <a:lnTo>
                    <a:pt x="87210" y="4318"/>
                  </a:lnTo>
                  <a:lnTo>
                    <a:pt x="84302" y="2311"/>
                  </a:lnTo>
                  <a:lnTo>
                    <a:pt x="82384" y="2628"/>
                  </a:lnTo>
                  <a:lnTo>
                    <a:pt x="75679" y="2438"/>
                  </a:lnTo>
                  <a:lnTo>
                    <a:pt x="71780" y="2921"/>
                  </a:lnTo>
                  <a:lnTo>
                    <a:pt x="16637" y="1155"/>
                  </a:lnTo>
                  <a:lnTo>
                    <a:pt x="13995" y="0"/>
                  </a:lnTo>
                  <a:lnTo>
                    <a:pt x="11595" y="1155"/>
                  </a:lnTo>
                  <a:lnTo>
                    <a:pt x="8699" y="8445"/>
                  </a:lnTo>
                  <a:lnTo>
                    <a:pt x="1714" y="24104"/>
                  </a:lnTo>
                  <a:lnTo>
                    <a:pt x="546" y="24968"/>
                  </a:lnTo>
                  <a:lnTo>
                    <a:pt x="0" y="28041"/>
                  </a:lnTo>
                  <a:lnTo>
                    <a:pt x="1892" y="31496"/>
                  </a:lnTo>
                  <a:lnTo>
                    <a:pt x="3962" y="33972"/>
                  </a:lnTo>
                  <a:lnTo>
                    <a:pt x="84556" y="33972"/>
                  </a:lnTo>
                  <a:lnTo>
                    <a:pt x="88582" y="34874"/>
                  </a:lnTo>
                  <a:lnTo>
                    <a:pt x="91186" y="33401"/>
                  </a:lnTo>
                  <a:lnTo>
                    <a:pt x="92113" y="32486"/>
                  </a:lnTo>
                  <a:lnTo>
                    <a:pt x="92710" y="31610"/>
                  </a:lnTo>
                  <a:lnTo>
                    <a:pt x="93802" y="29311"/>
                  </a:lnTo>
                  <a:close/>
                </a:path>
              </a:pathLst>
            </a:custGeom>
            <a:solidFill>
              <a:srgbClr val="8D9A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83709" y="7060089"/>
              <a:ext cx="83185" cy="5715"/>
            </a:xfrm>
            <a:custGeom>
              <a:avLst/>
              <a:gdLst/>
              <a:ahLst/>
              <a:cxnLst/>
              <a:rect l="l" t="t" r="r" b="b"/>
              <a:pathLst>
                <a:path w="83185" h="5715">
                  <a:moveTo>
                    <a:pt x="1409" y="0"/>
                  </a:moveTo>
                  <a:lnTo>
                    <a:pt x="0" y="634"/>
                  </a:lnTo>
                  <a:lnTo>
                    <a:pt x="2857" y="5143"/>
                  </a:lnTo>
                  <a:lnTo>
                    <a:pt x="4506" y="4892"/>
                  </a:lnTo>
                  <a:lnTo>
                    <a:pt x="1409" y="0"/>
                  </a:lnTo>
                  <a:close/>
                </a:path>
                <a:path w="83185" h="5715">
                  <a:moveTo>
                    <a:pt x="10997" y="3949"/>
                  </a:moveTo>
                  <a:lnTo>
                    <a:pt x="10713" y="3949"/>
                  </a:lnTo>
                  <a:lnTo>
                    <a:pt x="6534" y="4584"/>
                  </a:lnTo>
                  <a:lnTo>
                    <a:pt x="10997" y="3949"/>
                  </a:lnTo>
                  <a:close/>
                </a:path>
                <a:path w="83185" h="5715">
                  <a:moveTo>
                    <a:pt x="78832" y="3949"/>
                  </a:moveTo>
                  <a:lnTo>
                    <a:pt x="74928" y="3949"/>
                  </a:lnTo>
                  <a:lnTo>
                    <a:pt x="78282" y="4584"/>
                  </a:lnTo>
                  <a:lnTo>
                    <a:pt x="78832" y="3949"/>
                  </a:lnTo>
                  <a:close/>
                </a:path>
                <a:path w="83185" h="5715">
                  <a:moveTo>
                    <a:pt x="70165" y="3047"/>
                  </a:moveTo>
                  <a:lnTo>
                    <a:pt x="17320" y="3047"/>
                  </a:lnTo>
                  <a:lnTo>
                    <a:pt x="10997" y="3949"/>
                  </a:lnTo>
                  <a:lnTo>
                    <a:pt x="74928" y="3949"/>
                  </a:lnTo>
                  <a:lnTo>
                    <a:pt x="70165" y="3047"/>
                  </a:lnTo>
                  <a:close/>
                </a:path>
                <a:path w="83185" h="5715">
                  <a:moveTo>
                    <a:pt x="81876" y="431"/>
                  </a:moveTo>
                  <a:lnTo>
                    <a:pt x="78832" y="3949"/>
                  </a:lnTo>
                  <a:lnTo>
                    <a:pt x="80384" y="3949"/>
                  </a:lnTo>
                  <a:lnTo>
                    <a:pt x="83121" y="774"/>
                  </a:lnTo>
                  <a:lnTo>
                    <a:pt x="81876" y="431"/>
                  </a:lnTo>
                  <a:close/>
                </a:path>
                <a:path w="83185" h="5715">
                  <a:moveTo>
                    <a:pt x="30327" y="2654"/>
                  </a:moveTo>
                  <a:lnTo>
                    <a:pt x="10941" y="3047"/>
                  </a:lnTo>
                  <a:lnTo>
                    <a:pt x="37274" y="3047"/>
                  </a:lnTo>
                  <a:lnTo>
                    <a:pt x="30327" y="2654"/>
                  </a:lnTo>
                  <a:close/>
                </a:path>
                <a:path w="83185" h="5715">
                  <a:moveTo>
                    <a:pt x="57873" y="2324"/>
                  </a:moveTo>
                  <a:lnTo>
                    <a:pt x="49541" y="3047"/>
                  </a:lnTo>
                  <a:lnTo>
                    <a:pt x="71966" y="3047"/>
                  </a:lnTo>
                  <a:lnTo>
                    <a:pt x="57873" y="2324"/>
                  </a:lnTo>
                  <a:close/>
                </a:path>
              </a:pathLst>
            </a:custGeom>
            <a:solidFill>
              <a:srgbClr val="7B87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66554" y="7036372"/>
              <a:ext cx="106680" cy="19685"/>
            </a:xfrm>
            <a:custGeom>
              <a:avLst/>
              <a:gdLst/>
              <a:ahLst/>
              <a:cxnLst/>
              <a:rect l="l" t="t" r="r" b="b"/>
              <a:pathLst>
                <a:path w="106679" h="19684">
                  <a:moveTo>
                    <a:pt x="74866" y="0"/>
                  </a:moveTo>
                  <a:lnTo>
                    <a:pt x="47320" y="1016"/>
                  </a:lnTo>
                  <a:lnTo>
                    <a:pt x="43052" y="2374"/>
                  </a:lnTo>
                  <a:lnTo>
                    <a:pt x="28613" y="5397"/>
                  </a:lnTo>
                  <a:lnTo>
                    <a:pt x="20789" y="8763"/>
                  </a:lnTo>
                  <a:lnTo>
                    <a:pt x="18656" y="8991"/>
                  </a:lnTo>
                  <a:lnTo>
                    <a:pt x="16979" y="9728"/>
                  </a:lnTo>
                  <a:lnTo>
                    <a:pt x="13792" y="10185"/>
                  </a:lnTo>
                  <a:lnTo>
                    <a:pt x="6654" y="9156"/>
                  </a:lnTo>
                  <a:lnTo>
                    <a:pt x="3047" y="6769"/>
                  </a:lnTo>
                  <a:lnTo>
                    <a:pt x="0" y="6096"/>
                  </a:lnTo>
                  <a:lnTo>
                    <a:pt x="660" y="8572"/>
                  </a:lnTo>
                  <a:lnTo>
                    <a:pt x="2095" y="9664"/>
                  </a:lnTo>
                  <a:lnTo>
                    <a:pt x="2425" y="11252"/>
                  </a:lnTo>
                  <a:lnTo>
                    <a:pt x="2628" y="12192"/>
                  </a:lnTo>
                  <a:lnTo>
                    <a:pt x="2425" y="13335"/>
                  </a:lnTo>
                  <a:lnTo>
                    <a:pt x="1396" y="15049"/>
                  </a:lnTo>
                  <a:lnTo>
                    <a:pt x="3721" y="16598"/>
                  </a:lnTo>
                  <a:lnTo>
                    <a:pt x="11595" y="13665"/>
                  </a:lnTo>
                  <a:lnTo>
                    <a:pt x="21170" y="15049"/>
                  </a:lnTo>
                  <a:lnTo>
                    <a:pt x="22771" y="15494"/>
                  </a:lnTo>
                  <a:lnTo>
                    <a:pt x="26568" y="15875"/>
                  </a:lnTo>
                  <a:lnTo>
                    <a:pt x="40436" y="18008"/>
                  </a:lnTo>
                  <a:lnTo>
                    <a:pt x="47472" y="18796"/>
                  </a:lnTo>
                  <a:lnTo>
                    <a:pt x="57226" y="19227"/>
                  </a:lnTo>
                  <a:lnTo>
                    <a:pt x="92862" y="14871"/>
                  </a:lnTo>
                  <a:lnTo>
                    <a:pt x="106616" y="11569"/>
                  </a:lnTo>
                  <a:lnTo>
                    <a:pt x="106184" y="9321"/>
                  </a:lnTo>
                  <a:lnTo>
                    <a:pt x="103544" y="7348"/>
                  </a:lnTo>
                  <a:lnTo>
                    <a:pt x="97334" y="5054"/>
                  </a:lnTo>
                  <a:lnTo>
                    <a:pt x="89145" y="2817"/>
                  </a:lnTo>
                  <a:lnTo>
                    <a:pt x="80568" y="1016"/>
                  </a:lnTo>
                  <a:lnTo>
                    <a:pt x="74866" y="0"/>
                  </a:lnTo>
                  <a:close/>
                </a:path>
              </a:pathLst>
            </a:custGeom>
            <a:solidFill>
              <a:srgbClr val="C1C6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84058" y="7043108"/>
              <a:ext cx="74930" cy="10795"/>
            </a:xfrm>
            <a:custGeom>
              <a:avLst/>
              <a:gdLst/>
              <a:ahLst/>
              <a:cxnLst/>
              <a:rect l="l" t="t" r="r" b="b"/>
              <a:pathLst>
                <a:path w="74929" h="10795">
                  <a:moveTo>
                    <a:pt x="54635" y="0"/>
                  </a:moveTo>
                  <a:lnTo>
                    <a:pt x="40868" y="1600"/>
                  </a:lnTo>
                  <a:lnTo>
                    <a:pt x="22529" y="2628"/>
                  </a:lnTo>
                  <a:lnTo>
                    <a:pt x="13322" y="3949"/>
                  </a:lnTo>
                  <a:lnTo>
                    <a:pt x="13868" y="4902"/>
                  </a:lnTo>
                  <a:lnTo>
                    <a:pt x="10261" y="5841"/>
                  </a:lnTo>
                  <a:lnTo>
                    <a:pt x="10731" y="4292"/>
                  </a:lnTo>
                  <a:lnTo>
                    <a:pt x="1282" y="5397"/>
                  </a:lnTo>
                  <a:lnTo>
                    <a:pt x="50" y="5765"/>
                  </a:lnTo>
                  <a:lnTo>
                    <a:pt x="0" y="7073"/>
                  </a:lnTo>
                  <a:lnTo>
                    <a:pt x="2628" y="7696"/>
                  </a:lnTo>
                  <a:lnTo>
                    <a:pt x="8572" y="9156"/>
                  </a:lnTo>
                  <a:lnTo>
                    <a:pt x="17919" y="8204"/>
                  </a:lnTo>
                  <a:lnTo>
                    <a:pt x="24320" y="9715"/>
                  </a:lnTo>
                  <a:lnTo>
                    <a:pt x="25819" y="9410"/>
                  </a:lnTo>
                  <a:lnTo>
                    <a:pt x="25806" y="7772"/>
                  </a:lnTo>
                  <a:lnTo>
                    <a:pt x="27952" y="8051"/>
                  </a:lnTo>
                  <a:lnTo>
                    <a:pt x="27431" y="9499"/>
                  </a:lnTo>
                  <a:lnTo>
                    <a:pt x="28574" y="9702"/>
                  </a:lnTo>
                  <a:lnTo>
                    <a:pt x="29184" y="10286"/>
                  </a:lnTo>
                  <a:lnTo>
                    <a:pt x="35877" y="10604"/>
                  </a:lnTo>
                  <a:lnTo>
                    <a:pt x="41808" y="10401"/>
                  </a:lnTo>
                  <a:lnTo>
                    <a:pt x="47358" y="9931"/>
                  </a:lnTo>
                  <a:lnTo>
                    <a:pt x="47866" y="10007"/>
                  </a:lnTo>
                  <a:lnTo>
                    <a:pt x="48031" y="9880"/>
                  </a:lnTo>
                  <a:lnTo>
                    <a:pt x="54764" y="9166"/>
                  </a:lnTo>
                  <a:lnTo>
                    <a:pt x="74320" y="6553"/>
                  </a:lnTo>
                  <a:lnTo>
                    <a:pt x="73786" y="4698"/>
                  </a:lnTo>
                  <a:lnTo>
                    <a:pt x="73977" y="2908"/>
                  </a:lnTo>
                  <a:lnTo>
                    <a:pt x="74383" y="1092"/>
                  </a:lnTo>
                  <a:lnTo>
                    <a:pt x="70789" y="1041"/>
                  </a:lnTo>
                  <a:lnTo>
                    <a:pt x="70789" y="4089"/>
                  </a:lnTo>
                  <a:lnTo>
                    <a:pt x="69062" y="3594"/>
                  </a:lnTo>
                  <a:lnTo>
                    <a:pt x="68833" y="2184"/>
                  </a:lnTo>
                  <a:lnTo>
                    <a:pt x="68948" y="1003"/>
                  </a:lnTo>
                  <a:lnTo>
                    <a:pt x="61645" y="800"/>
                  </a:lnTo>
                  <a:lnTo>
                    <a:pt x="54635" y="0"/>
                  </a:lnTo>
                  <a:close/>
                </a:path>
              </a:pathLst>
            </a:custGeom>
            <a:solidFill>
              <a:srgbClr val="988C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61044" y="7044348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79" h="3809">
                  <a:moveTo>
                    <a:pt x="1397" y="0"/>
                  </a:moveTo>
                  <a:lnTo>
                    <a:pt x="0" y="2324"/>
                  </a:lnTo>
                  <a:lnTo>
                    <a:pt x="1943" y="3162"/>
                  </a:lnTo>
                  <a:lnTo>
                    <a:pt x="3048" y="3632"/>
                  </a:lnTo>
                  <a:lnTo>
                    <a:pt x="4546" y="2095"/>
                  </a:lnTo>
                  <a:lnTo>
                    <a:pt x="2857" y="977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rgbClr val="BCA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92559" y="7040765"/>
              <a:ext cx="73025" cy="8890"/>
            </a:xfrm>
            <a:custGeom>
              <a:avLst/>
              <a:gdLst/>
              <a:ahLst/>
              <a:cxnLst/>
              <a:rect l="l" t="t" r="r" b="b"/>
              <a:pathLst>
                <a:path w="73025" h="8890">
                  <a:moveTo>
                    <a:pt x="61658" y="3898"/>
                  </a:moveTo>
                  <a:lnTo>
                    <a:pt x="58674" y="2374"/>
                  </a:lnTo>
                  <a:lnTo>
                    <a:pt x="54762" y="3657"/>
                  </a:lnTo>
                  <a:lnTo>
                    <a:pt x="51219" y="2425"/>
                  </a:lnTo>
                  <a:lnTo>
                    <a:pt x="49911" y="3009"/>
                  </a:lnTo>
                  <a:lnTo>
                    <a:pt x="46215" y="2514"/>
                  </a:lnTo>
                  <a:lnTo>
                    <a:pt x="44767" y="3187"/>
                  </a:lnTo>
                  <a:lnTo>
                    <a:pt x="41211" y="3035"/>
                  </a:lnTo>
                  <a:lnTo>
                    <a:pt x="39801" y="2832"/>
                  </a:lnTo>
                  <a:lnTo>
                    <a:pt x="38049" y="3302"/>
                  </a:lnTo>
                  <a:lnTo>
                    <a:pt x="37960" y="0"/>
                  </a:lnTo>
                  <a:lnTo>
                    <a:pt x="32740" y="2006"/>
                  </a:lnTo>
                  <a:lnTo>
                    <a:pt x="28740" y="4572"/>
                  </a:lnTo>
                  <a:lnTo>
                    <a:pt x="25971" y="3467"/>
                  </a:lnTo>
                  <a:lnTo>
                    <a:pt x="28067" y="1879"/>
                  </a:lnTo>
                  <a:lnTo>
                    <a:pt x="24650" y="431"/>
                  </a:lnTo>
                  <a:lnTo>
                    <a:pt x="22326" y="3136"/>
                  </a:lnTo>
                  <a:lnTo>
                    <a:pt x="18986" y="1612"/>
                  </a:lnTo>
                  <a:lnTo>
                    <a:pt x="19558" y="495"/>
                  </a:lnTo>
                  <a:lnTo>
                    <a:pt x="16395" y="927"/>
                  </a:lnTo>
                  <a:lnTo>
                    <a:pt x="15392" y="2501"/>
                  </a:lnTo>
                  <a:lnTo>
                    <a:pt x="12687" y="2819"/>
                  </a:lnTo>
                  <a:lnTo>
                    <a:pt x="11899" y="2222"/>
                  </a:lnTo>
                  <a:lnTo>
                    <a:pt x="9715" y="1384"/>
                  </a:lnTo>
                  <a:lnTo>
                    <a:pt x="9156" y="1422"/>
                  </a:lnTo>
                  <a:lnTo>
                    <a:pt x="7912" y="1739"/>
                  </a:lnTo>
                  <a:lnTo>
                    <a:pt x="368" y="4978"/>
                  </a:lnTo>
                  <a:lnTo>
                    <a:pt x="0" y="6197"/>
                  </a:lnTo>
                  <a:lnTo>
                    <a:pt x="5753" y="4940"/>
                  </a:lnTo>
                  <a:lnTo>
                    <a:pt x="6731" y="4813"/>
                  </a:lnTo>
                  <a:lnTo>
                    <a:pt x="6400" y="6121"/>
                  </a:lnTo>
                  <a:lnTo>
                    <a:pt x="5410" y="7721"/>
                  </a:lnTo>
                  <a:lnTo>
                    <a:pt x="8877" y="7937"/>
                  </a:lnTo>
                  <a:lnTo>
                    <a:pt x="9715" y="7226"/>
                  </a:lnTo>
                  <a:lnTo>
                    <a:pt x="10896" y="7162"/>
                  </a:lnTo>
                  <a:lnTo>
                    <a:pt x="11049" y="7327"/>
                  </a:lnTo>
                  <a:lnTo>
                    <a:pt x="12750" y="7747"/>
                  </a:lnTo>
                  <a:lnTo>
                    <a:pt x="14338" y="7848"/>
                  </a:lnTo>
                  <a:lnTo>
                    <a:pt x="17348" y="7835"/>
                  </a:lnTo>
                  <a:lnTo>
                    <a:pt x="19469" y="4508"/>
                  </a:lnTo>
                  <a:lnTo>
                    <a:pt x="22567" y="4673"/>
                  </a:lnTo>
                  <a:lnTo>
                    <a:pt x="21831" y="6731"/>
                  </a:lnTo>
                  <a:lnTo>
                    <a:pt x="23355" y="6692"/>
                  </a:lnTo>
                  <a:lnTo>
                    <a:pt x="25857" y="5245"/>
                  </a:lnTo>
                  <a:lnTo>
                    <a:pt x="29095" y="5499"/>
                  </a:lnTo>
                  <a:lnTo>
                    <a:pt x="29845" y="7810"/>
                  </a:lnTo>
                  <a:lnTo>
                    <a:pt x="30949" y="8597"/>
                  </a:lnTo>
                  <a:lnTo>
                    <a:pt x="37058" y="5829"/>
                  </a:lnTo>
                  <a:lnTo>
                    <a:pt x="37985" y="4724"/>
                  </a:lnTo>
                  <a:lnTo>
                    <a:pt x="40563" y="4876"/>
                  </a:lnTo>
                  <a:lnTo>
                    <a:pt x="40411" y="6121"/>
                  </a:lnTo>
                  <a:lnTo>
                    <a:pt x="41859" y="5930"/>
                  </a:lnTo>
                  <a:lnTo>
                    <a:pt x="41579" y="7721"/>
                  </a:lnTo>
                  <a:lnTo>
                    <a:pt x="43561" y="8039"/>
                  </a:lnTo>
                  <a:lnTo>
                    <a:pt x="47117" y="8026"/>
                  </a:lnTo>
                  <a:lnTo>
                    <a:pt x="47701" y="7086"/>
                  </a:lnTo>
                  <a:lnTo>
                    <a:pt x="50876" y="3302"/>
                  </a:lnTo>
                  <a:lnTo>
                    <a:pt x="55079" y="6146"/>
                  </a:lnTo>
                  <a:lnTo>
                    <a:pt x="57581" y="4737"/>
                  </a:lnTo>
                  <a:lnTo>
                    <a:pt x="57734" y="4445"/>
                  </a:lnTo>
                  <a:lnTo>
                    <a:pt x="61658" y="3898"/>
                  </a:lnTo>
                  <a:close/>
                </a:path>
                <a:path w="73025" h="8890">
                  <a:moveTo>
                    <a:pt x="72758" y="4318"/>
                  </a:moveTo>
                  <a:lnTo>
                    <a:pt x="70662" y="3505"/>
                  </a:lnTo>
                  <a:lnTo>
                    <a:pt x="69672" y="4191"/>
                  </a:lnTo>
                  <a:lnTo>
                    <a:pt x="69164" y="5930"/>
                  </a:lnTo>
                  <a:lnTo>
                    <a:pt x="69964" y="6616"/>
                  </a:lnTo>
                  <a:lnTo>
                    <a:pt x="69710" y="5829"/>
                  </a:lnTo>
                  <a:lnTo>
                    <a:pt x="69723" y="5549"/>
                  </a:lnTo>
                  <a:lnTo>
                    <a:pt x="70853" y="4635"/>
                  </a:lnTo>
                  <a:lnTo>
                    <a:pt x="72212" y="5461"/>
                  </a:lnTo>
                  <a:lnTo>
                    <a:pt x="72758" y="4318"/>
                  </a:lnTo>
                  <a:close/>
                </a:path>
              </a:pathLst>
            </a:custGeom>
            <a:solidFill>
              <a:srgbClr val="B36D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19648" y="7043331"/>
              <a:ext cx="31115" cy="10160"/>
            </a:xfrm>
            <a:custGeom>
              <a:avLst/>
              <a:gdLst/>
              <a:ahLst/>
              <a:cxnLst/>
              <a:rect l="l" t="t" r="r" b="b"/>
              <a:pathLst>
                <a:path w="31114" h="10159">
                  <a:moveTo>
                    <a:pt x="571" y="1790"/>
                  </a:moveTo>
                  <a:lnTo>
                    <a:pt x="317" y="1625"/>
                  </a:lnTo>
                  <a:lnTo>
                    <a:pt x="0" y="1663"/>
                  </a:lnTo>
                  <a:lnTo>
                    <a:pt x="266" y="1701"/>
                  </a:lnTo>
                  <a:lnTo>
                    <a:pt x="444" y="1790"/>
                  </a:lnTo>
                  <a:lnTo>
                    <a:pt x="571" y="1790"/>
                  </a:lnTo>
                  <a:close/>
                </a:path>
                <a:path w="31114" h="10159">
                  <a:moveTo>
                    <a:pt x="596" y="1930"/>
                  </a:moveTo>
                  <a:lnTo>
                    <a:pt x="444" y="1790"/>
                  </a:lnTo>
                  <a:lnTo>
                    <a:pt x="215" y="1765"/>
                  </a:lnTo>
                  <a:lnTo>
                    <a:pt x="596" y="1930"/>
                  </a:lnTo>
                  <a:close/>
                </a:path>
                <a:path w="31114" h="10159">
                  <a:moveTo>
                    <a:pt x="3530" y="1549"/>
                  </a:moveTo>
                  <a:lnTo>
                    <a:pt x="3517" y="1422"/>
                  </a:lnTo>
                  <a:lnTo>
                    <a:pt x="3225" y="1460"/>
                  </a:lnTo>
                  <a:lnTo>
                    <a:pt x="2654" y="1371"/>
                  </a:lnTo>
                  <a:lnTo>
                    <a:pt x="2971" y="1587"/>
                  </a:lnTo>
                  <a:lnTo>
                    <a:pt x="3530" y="1549"/>
                  </a:lnTo>
                  <a:close/>
                </a:path>
                <a:path w="31114" h="10159">
                  <a:moveTo>
                    <a:pt x="4965" y="5245"/>
                  </a:moveTo>
                  <a:lnTo>
                    <a:pt x="4648" y="5029"/>
                  </a:lnTo>
                  <a:lnTo>
                    <a:pt x="4483" y="5143"/>
                  </a:lnTo>
                  <a:lnTo>
                    <a:pt x="4965" y="5245"/>
                  </a:lnTo>
                  <a:close/>
                </a:path>
                <a:path w="31114" h="10159">
                  <a:moveTo>
                    <a:pt x="5041" y="5029"/>
                  </a:moveTo>
                  <a:lnTo>
                    <a:pt x="4711" y="4965"/>
                  </a:lnTo>
                  <a:lnTo>
                    <a:pt x="4927" y="5156"/>
                  </a:lnTo>
                  <a:lnTo>
                    <a:pt x="5041" y="5029"/>
                  </a:lnTo>
                  <a:close/>
                </a:path>
                <a:path w="31114" h="10159">
                  <a:moveTo>
                    <a:pt x="5486" y="1562"/>
                  </a:moveTo>
                  <a:lnTo>
                    <a:pt x="5283" y="1498"/>
                  </a:lnTo>
                  <a:lnTo>
                    <a:pt x="5029" y="1333"/>
                  </a:lnTo>
                  <a:lnTo>
                    <a:pt x="5041" y="1460"/>
                  </a:lnTo>
                  <a:lnTo>
                    <a:pt x="4432" y="1282"/>
                  </a:lnTo>
                  <a:lnTo>
                    <a:pt x="4711" y="1409"/>
                  </a:lnTo>
                  <a:lnTo>
                    <a:pt x="5029" y="1663"/>
                  </a:lnTo>
                  <a:lnTo>
                    <a:pt x="5486" y="1562"/>
                  </a:lnTo>
                  <a:close/>
                </a:path>
                <a:path w="31114" h="10159">
                  <a:moveTo>
                    <a:pt x="5854" y="5143"/>
                  </a:moveTo>
                  <a:lnTo>
                    <a:pt x="5575" y="5016"/>
                  </a:lnTo>
                  <a:lnTo>
                    <a:pt x="5549" y="4749"/>
                  </a:lnTo>
                  <a:lnTo>
                    <a:pt x="5397" y="4927"/>
                  </a:lnTo>
                  <a:lnTo>
                    <a:pt x="5156" y="4889"/>
                  </a:lnTo>
                  <a:lnTo>
                    <a:pt x="4635" y="4902"/>
                  </a:lnTo>
                  <a:lnTo>
                    <a:pt x="5041" y="5029"/>
                  </a:lnTo>
                  <a:lnTo>
                    <a:pt x="5245" y="5092"/>
                  </a:lnTo>
                  <a:lnTo>
                    <a:pt x="5740" y="5270"/>
                  </a:lnTo>
                  <a:lnTo>
                    <a:pt x="5422" y="5181"/>
                  </a:lnTo>
                  <a:lnTo>
                    <a:pt x="5791" y="5207"/>
                  </a:lnTo>
                  <a:lnTo>
                    <a:pt x="5283" y="5054"/>
                  </a:lnTo>
                  <a:lnTo>
                    <a:pt x="5854" y="5143"/>
                  </a:lnTo>
                  <a:close/>
                </a:path>
                <a:path w="31114" h="10159">
                  <a:moveTo>
                    <a:pt x="6350" y="5168"/>
                  </a:moveTo>
                  <a:lnTo>
                    <a:pt x="6172" y="5067"/>
                  </a:lnTo>
                  <a:lnTo>
                    <a:pt x="6350" y="5168"/>
                  </a:lnTo>
                  <a:close/>
                </a:path>
                <a:path w="31114" h="10159">
                  <a:moveTo>
                    <a:pt x="6858" y="1346"/>
                  </a:moveTo>
                  <a:lnTo>
                    <a:pt x="6502" y="1143"/>
                  </a:lnTo>
                  <a:lnTo>
                    <a:pt x="6070" y="1054"/>
                  </a:lnTo>
                  <a:lnTo>
                    <a:pt x="5778" y="1092"/>
                  </a:lnTo>
                  <a:lnTo>
                    <a:pt x="5537" y="1066"/>
                  </a:lnTo>
                  <a:lnTo>
                    <a:pt x="5549" y="1206"/>
                  </a:lnTo>
                  <a:lnTo>
                    <a:pt x="5321" y="1168"/>
                  </a:lnTo>
                  <a:lnTo>
                    <a:pt x="5829" y="1320"/>
                  </a:lnTo>
                  <a:lnTo>
                    <a:pt x="5473" y="1422"/>
                  </a:lnTo>
                  <a:lnTo>
                    <a:pt x="6121" y="1587"/>
                  </a:lnTo>
                  <a:lnTo>
                    <a:pt x="5930" y="1257"/>
                  </a:lnTo>
                  <a:lnTo>
                    <a:pt x="6299" y="1384"/>
                  </a:lnTo>
                  <a:lnTo>
                    <a:pt x="6426" y="1384"/>
                  </a:lnTo>
                  <a:lnTo>
                    <a:pt x="6832" y="1371"/>
                  </a:lnTo>
                  <a:close/>
                </a:path>
                <a:path w="31114" h="10159">
                  <a:moveTo>
                    <a:pt x="7099" y="1079"/>
                  </a:moveTo>
                  <a:lnTo>
                    <a:pt x="6972" y="914"/>
                  </a:lnTo>
                  <a:lnTo>
                    <a:pt x="6591" y="1054"/>
                  </a:lnTo>
                  <a:lnTo>
                    <a:pt x="7099" y="1079"/>
                  </a:lnTo>
                  <a:close/>
                </a:path>
                <a:path w="31114" h="10159">
                  <a:moveTo>
                    <a:pt x="7239" y="1206"/>
                  </a:moveTo>
                  <a:lnTo>
                    <a:pt x="7061" y="1104"/>
                  </a:lnTo>
                  <a:lnTo>
                    <a:pt x="6870" y="1181"/>
                  </a:lnTo>
                  <a:lnTo>
                    <a:pt x="7239" y="1206"/>
                  </a:lnTo>
                  <a:close/>
                </a:path>
                <a:path w="31114" h="10159">
                  <a:moveTo>
                    <a:pt x="8674" y="4902"/>
                  </a:moveTo>
                  <a:lnTo>
                    <a:pt x="8496" y="4800"/>
                  </a:lnTo>
                  <a:lnTo>
                    <a:pt x="8585" y="5003"/>
                  </a:lnTo>
                  <a:close/>
                </a:path>
                <a:path w="31114" h="10159">
                  <a:moveTo>
                    <a:pt x="10045" y="4635"/>
                  </a:moveTo>
                  <a:lnTo>
                    <a:pt x="9575" y="4457"/>
                  </a:lnTo>
                  <a:lnTo>
                    <a:pt x="9156" y="4660"/>
                  </a:lnTo>
                  <a:lnTo>
                    <a:pt x="8839" y="4572"/>
                  </a:lnTo>
                  <a:lnTo>
                    <a:pt x="9093" y="4432"/>
                  </a:lnTo>
                  <a:lnTo>
                    <a:pt x="8940" y="4305"/>
                  </a:lnTo>
                  <a:lnTo>
                    <a:pt x="8674" y="4470"/>
                  </a:lnTo>
                  <a:lnTo>
                    <a:pt x="8813" y="4597"/>
                  </a:lnTo>
                  <a:lnTo>
                    <a:pt x="8458" y="4699"/>
                  </a:lnTo>
                  <a:lnTo>
                    <a:pt x="8636" y="4800"/>
                  </a:lnTo>
                  <a:lnTo>
                    <a:pt x="9004" y="4826"/>
                  </a:lnTo>
                  <a:lnTo>
                    <a:pt x="9169" y="4787"/>
                  </a:lnTo>
                  <a:lnTo>
                    <a:pt x="9296" y="4787"/>
                  </a:lnTo>
                  <a:lnTo>
                    <a:pt x="9499" y="4559"/>
                  </a:lnTo>
                  <a:lnTo>
                    <a:pt x="9880" y="4711"/>
                  </a:lnTo>
                  <a:lnTo>
                    <a:pt x="10045" y="4635"/>
                  </a:lnTo>
                  <a:close/>
                </a:path>
                <a:path w="31114" h="10159">
                  <a:moveTo>
                    <a:pt x="11976" y="876"/>
                  </a:moveTo>
                  <a:lnTo>
                    <a:pt x="11861" y="711"/>
                  </a:lnTo>
                  <a:lnTo>
                    <a:pt x="11671" y="787"/>
                  </a:lnTo>
                  <a:lnTo>
                    <a:pt x="11976" y="876"/>
                  </a:lnTo>
                  <a:close/>
                </a:path>
                <a:path w="31114" h="10159">
                  <a:moveTo>
                    <a:pt x="12776" y="4241"/>
                  </a:moveTo>
                  <a:lnTo>
                    <a:pt x="12509" y="4241"/>
                  </a:lnTo>
                  <a:lnTo>
                    <a:pt x="12395" y="4089"/>
                  </a:lnTo>
                  <a:lnTo>
                    <a:pt x="12103" y="3822"/>
                  </a:lnTo>
                  <a:lnTo>
                    <a:pt x="12077" y="3987"/>
                  </a:lnTo>
                  <a:lnTo>
                    <a:pt x="11709" y="3822"/>
                  </a:lnTo>
                  <a:lnTo>
                    <a:pt x="11582" y="3962"/>
                  </a:lnTo>
                  <a:lnTo>
                    <a:pt x="11925" y="4025"/>
                  </a:lnTo>
                  <a:lnTo>
                    <a:pt x="11595" y="4089"/>
                  </a:lnTo>
                  <a:lnTo>
                    <a:pt x="11315" y="3962"/>
                  </a:lnTo>
                  <a:lnTo>
                    <a:pt x="11430" y="4127"/>
                  </a:lnTo>
                  <a:lnTo>
                    <a:pt x="11214" y="3937"/>
                  </a:lnTo>
                  <a:lnTo>
                    <a:pt x="11023" y="4000"/>
                  </a:lnTo>
                  <a:lnTo>
                    <a:pt x="10744" y="3873"/>
                  </a:lnTo>
                  <a:lnTo>
                    <a:pt x="10998" y="4038"/>
                  </a:lnTo>
                  <a:lnTo>
                    <a:pt x="10629" y="4013"/>
                  </a:lnTo>
                  <a:lnTo>
                    <a:pt x="10807" y="4114"/>
                  </a:lnTo>
                  <a:lnTo>
                    <a:pt x="10579" y="4368"/>
                  </a:lnTo>
                  <a:lnTo>
                    <a:pt x="10185" y="4216"/>
                  </a:lnTo>
                  <a:lnTo>
                    <a:pt x="10515" y="4457"/>
                  </a:lnTo>
                  <a:lnTo>
                    <a:pt x="11099" y="4356"/>
                  </a:lnTo>
                  <a:lnTo>
                    <a:pt x="10706" y="4368"/>
                  </a:lnTo>
                  <a:lnTo>
                    <a:pt x="10845" y="4203"/>
                  </a:lnTo>
                  <a:lnTo>
                    <a:pt x="11226" y="4356"/>
                  </a:lnTo>
                  <a:lnTo>
                    <a:pt x="11607" y="4521"/>
                  </a:lnTo>
                  <a:lnTo>
                    <a:pt x="11887" y="4521"/>
                  </a:lnTo>
                  <a:lnTo>
                    <a:pt x="12103" y="4419"/>
                  </a:lnTo>
                  <a:lnTo>
                    <a:pt x="12230" y="4419"/>
                  </a:lnTo>
                  <a:lnTo>
                    <a:pt x="11950" y="4292"/>
                  </a:lnTo>
                  <a:lnTo>
                    <a:pt x="11836" y="4419"/>
                  </a:lnTo>
                  <a:lnTo>
                    <a:pt x="11506" y="4191"/>
                  </a:lnTo>
                  <a:lnTo>
                    <a:pt x="11861" y="4089"/>
                  </a:lnTo>
                  <a:lnTo>
                    <a:pt x="12395" y="4381"/>
                  </a:lnTo>
                  <a:lnTo>
                    <a:pt x="12776" y="4241"/>
                  </a:lnTo>
                  <a:close/>
                </a:path>
                <a:path w="31114" h="10159">
                  <a:moveTo>
                    <a:pt x="12979" y="914"/>
                  </a:moveTo>
                  <a:lnTo>
                    <a:pt x="12623" y="723"/>
                  </a:lnTo>
                  <a:lnTo>
                    <a:pt x="12776" y="850"/>
                  </a:lnTo>
                  <a:lnTo>
                    <a:pt x="12433" y="787"/>
                  </a:lnTo>
                  <a:lnTo>
                    <a:pt x="12585" y="927"/>
                  </a:lnTo>
                  <a:lnTo>
                    <a:pt x="12979" y="914"/>
                  </a:lnTo>
                  <a:close/>
                </a:path>
                <a:path w="31114" h="10159">
                  <a:moveTo>
                    <a:pt x="13195" y="520"/>
                  </a:moveTo>
                  <a:lnTo>
                    <a:pt x="13055" y="393"/>
                  </a:lnTo>
                  <a:lnTo>
                    <a:pt x="12827" y="495"/>
                  </a:lnTo>
                  <a:lnTo>
                    <a:pt x="13195" y="520"/>
                  </a:lnTo>
                  <a:close/>
                </a:path>
                <a:path w="31114" h="10159">
                  <a:moveTo>
                    <a:pt x="13512" y="2590"/>
                  </a:moveTo>
                  <a:lnTo>
                    <a:pt x="13081" y="2590"/>
                  </a:lnTo>
                  <a:lnTo>
                    <a:pt x="12865" y="2603"/>
                  </a:lnTo>
                  <a:lnTo>
                    <a:pt x="12484" y="2489"/>
                  </a:lnTo>
                  <a:lnTo>
                    <a:pt x="12687" y="2476"/>
                  </a:lnTo>
                  <a:lnTo>
                    <a:pt x="12496" y="2324"/>
                  </a:lnTo>
                  <a:lnTo>
                    <a:pt x="12458" y="2451"/>
                  </a:lnTo>
                  <a:lnTo>
                    <a:pt x="12331" y="2413"/>
                  </a:lnTo>
                  <a:lnTo>
                    <a:pt x="12573" y="2654"/>
                  </a:lnTo>
                  <a:lnTo>
                    <a:pt x="12941" y="2692"/>
                  </a:lnTo>
                  <a:lnTo>
                    <a:pt x="13208" y="2641"/>
                  </a:lnTo>
                  <a:lnTo>
                    <a:pt x="13373" y="2540"/>
                  </a:lnTo>
                  <a:lnTo>
                    <a:pt x="13512" y="2590"/>
                  </a:lnTo>
                  <a:close/>
                </a:path>
                <a:path w="31114" h="10159">
                  <a:moveTo>
                    <a:pt x="14160" y="609"/>
                  </a:moveTo>
                  <a:lnTo>
                    <a:pt x="13843" y="673"/>
                  </a:lnTo>
                  <a:lnTo>
                    <a:pt x="14135" y="635"/>
                  </a:lnTo>
                  <a:close/>
                </a:path>
                <a:path w="31114" h="10159">
                  <a:moveTo>
                    <a:pt x="14706" y="3975"/>
                  </a:moveTo>
                  <a:lnTo>
                    <a:pt x="13906" y="3860"/>
                  </a:lnTo>
                  <a:lnTo>
                    <a:pt x="13919" y="4076"/>
                  </a:lnTo>
                  <a:lnTo>
                    <a:pt x="14465" y="4114"/>
                  </a:lnTo>
                  <a:lnTo>
                    <a:pt x="14211" y="3949"/>
                  </a:lnTo>
                  <a:lnTo>
                    <a:pt x="14706" y="3975"/>
                  </a:lnTo>
                  <a:close/>
                </a:path>
                <a:path w="31114" h="10159">
                  <a:moveTo>
                    <a:pt x="16027" y="76"/>
                  </a:moveTo>
                  <a:lnTo>
                    <a:pt x="15748" y="88"/>
                  </a:lnTo>
                  <a:lnTo>
                    <a:pt x="15481" y="0"/>
                  </a:lnTo>
                  <a:lnTo>
                    <a:pt x="15748" y="127"/>
                  </a:lnTo>
                  <a:lnTo>
                    <a:pt x="16027" y="76"/>
                  </a:lnTo>
                  <a:close/>
                </a:path>
                <a:path w="31114" h="10159">
                  <a:moveTo>
                    <a:pt x="16141" y="8470"/>
                  </a:moveTo>
                  <a:lnTo>
                    <a:pt x="15748" y="8432"/>
                  </a:lnTo>
                  <a:lnTo>
                    <a:pt x="15100" y="8483"/>
                  </a:lnTo>
                  <a:lnTo>
                    <a:pt x="15303" y="8496"/>
                  </a:lnTo>
                  <a:lnTo>
                    <a:pt x="15582" y="8610"/>
                  </a:lnTo>
                  <a:lnTo>
                    <a:pt x="15824" y="8572"/>
                  </a:lnTo>
                  <a:lnTo>
                    <a:pt x="15506" y="8483"/>
                  </a:lnTo>
                  <a:lnTo>
                    <a:pt x="15697" y="8483"/>
                  </a:lnTo>
                  <a:lnTo>
                    <a:pt x="16141" y="8470"/>
                  </a:lnTo>
                  <a:close/>
                </a:path>
                <a:path w="31114" h="10159">
                  <a:moveTo>
                    <a:pt x="16840" y="3492"/>
                  </a:moveTo>
                  <a:lnTo>
                    <a:pt x="16573" y="3200"/>
                  </a:lnTo>
                  <a:lnTo>
                    <a:pt x="16433" y="3365"/>
                  </a:lnTo>
                  <a:lnTo>
                    <a:pt x="16840" y="3492"/>
                  </a:lnTo>
                  <a:close/>
                </a:path>
                <a:path w="31114" h="10159">
                  <a:moveTo>
                    <a:pt x="17322" y="9004"/>
                  </a:moveTo>
                  <a:lnTo>
                    <a:pt x="16713" y="9067"/>
                  </a:lnTo>
                  <a:lnTo>
                    <a:pt x="17005" y="9207"/>
                  </a:lnTo>
                  <a:lnTo>
                    <a:pt x="17183" y="9131"/>
                  </a:lnTo>
                  <a:lnTo>
                    <a:pt x="17272" y="9283"/>
                  </a:lnTo>
                  <a:lnTo>
                    <a:pt x="17322" y="9004"/>
                  </a:lnTo>
                  <a:close/>
                </a:path>
                <a:path w="31114" h="10159">
                  <a:moveTo>
                    <a:pt x="17767" y="3784"/>
                  </a:moveTo>
                  <a:lnTo>
                    <a:pt x="17500" y="3784"/>
                  </a:lnTo>
                  <a:lnTo>
                    <a:pt x="17322" y="3695"/>
                  </a:lnTo>
                  <a:lnTo>
                    <a:pt x="17056" y="3695"/>
                  </a:lnTo>
                  <a:lnTo>
                    <a:pt x="17272" y="3886"/>
                  </a:lnTo>
                  <a:lnTo>
                    <a:pt x="17640" y="3911"/>
                  </a:lnTo>
                  <a:lnTo>
                    <a:pt x="17335" y="3822"/>
                  </a:lnTo>
                  <a:lnTo>
                    <a:pt x="17767" y="3784"/>
                  </a:lnTo>
                  <a:close/>
                </a:path>
                <a:path w="31114" h="10159">
                  <a:moveTo>
                    <a:pt x="18173" y="9169"/>
                  </a:moveTo>
                  <a:lnTo>
                    <a:pt x="17703" y="9093"/>
                  </a:lnTo>
                  <a:lnTo>
                    <a:pt x="17919" y="9093"/>
                  </a:lnTo>
                  <a:lnTo>
                    <a:pt x="17678" y="9055"/>
                  </a:lnTo>
                  <a:lnTo>
                    <a:pt x="17399" y="9321"/>
                  </a:lnTo>
                  <a:lnTo>
                    <a:pt x="17653" y="9182"/>
                  </a:lnTo>
                  <a:lnTo>
                    <a:pt x="17881" y="9220"/>
                  </a:lnTo>
                  <a:lnTo>
                    <a:pt x="18110" y="9245"/>
                  </a:lnTo>
                  <a:lnTo>
                    <a:pt x="17983" y="9207"/>
                  </a:lnTo>
                  <a:lnTo>
                    <a:pt x="18173" y="9169"/>
                  </a:lnTo>
                  <a:close/>
                </a:path>
                <a:path w="31114" h="10159">
                  <a:moveTo>
                    <a:pt x="18732" y="3263"/>
                  </a:moveTo>
                  <a:lnTo>
                    <a:pt x="18605" y="3276"/>
                  </a:lnTo>
                  <a:lnTo>
                    <a:pt x="18592" y="3136"/>
                  </a:lnTo>
                  <a:lnTo>
                    <a:pt x="18376" y="3238"/>
                  </a:lnTo>
                  <a:lnTo>
                    <a:pt x="18580" y="3302"/>
                  </a:lnTo>
                  <a:lnTo>
                    <a:pt x="18186" y="3314"/>
                  </a:lnTo>
                  <a:lnTo>
                    <a:pt x="17970" y="3251"/>
                  </a:lnTo>
                  <a:lnTo>
                    <a:pt x="17627" y="3060"/>
                  </a:lnTo>
                  <a:lnTo>
                    <a:pt x="17843" y="3251"/>
                  </a:lnTo>
                  <a:lnTo>
                    <a:pt x="17602" y="3225"/>
                  </a:lnTo>
                  <a:lnTo>
                    <a:pt x="17335" y="3225"/>
                  </a:lnTo>
                  <a:lnTo>
                    <a:pt x="17513" y="3327"/>
                  </a:lnTo>
                  <a:lnTo>
                    <a:pt x="17233" y="3492"/>
                  </a:lnTo>
                  <a:lnTo>
                    <a:pt x="17119" y="3327"/>
                  </a:lnTo>
                  <a:lnTo>
                    <a:pt x="16916" y="3556"/>
                  </a:lnTo>
                  <a:lnTo>
                    <a:pt x="17208" y="3530"/>
                  </a:lnTo>
                  <a:lnTo>
                    <a:pt x="17322" y="3683"/>
                  </a:lnTo>
                  <a:lnTo>
                    <a:pt x="17881" y="3644"/>
                  </a:lnTo>
                  <a:lnTo>
                    <a:pt x="18148" y="3644"/>
                  </a:lnTo>
                  <a:lnTo>
                    <a:pt x="18059" y="3454"/>
                  </a:lnTo>
                  <a:lnTo>
                    <a:pt x="18072" y="3581"/>
                  </a:lnTo>
                  <a:lnTo>
                    <a:pt x="17957" y="3416"/>
                  </a:lnTo>
                  <a:lnTo>
                    <a:pt x="18465" y="3441"/>
                  </a:lnTo>
                  <a:lnTo>
                    <a:pt x="18732" y="3263"/>
                  </a:lnTo>
                  <a:close/>
                </a:path>
                <a:path w="31114" h="10159">
                  <a:moveTo>
                    <a:pt x="19189" y="9626"/>
                  </a:moveTo>
                  <a:lnTo>
                    <a:pt x="18846" y="9601"/>
                  </a:lnTo>
                  <a:lnTo>
                    <a:pt x="19189" y="9626"/>
                  </a:lnTo>
                  <a:close/>
                </a:path>
                <a:path w="31114" h="10159">
                  <a:moveTo>
                    <a:pt x="19316" y="3492"/>
                  </a:moveTo>
                  <a:lnTo>
                    <a:pt x="19189" y="3492"/>
                  </a:lnTo>
                  <a:lnTo>
                    <a:pt x="18643" y="3365"/>
                  </a:lnTo>
                  <a:lnTo>
                    <a:pt x="18389" y="3505"/>
                  </a:lnTo>
                  <a:lnTo>
                    <a:pt x="18884" y="3683"/>
                  </a:lnTo>
                  <a:lnTo>
                    <a:pt x="18707" y="3594"/>
                  </a:lnTo>
                  <a:lnTo>
                    <a:pt x="18935" y="3632"/>
                  </a:lnTo>
                  <a:lnTo>
                    <a:pt x="18681" y="3467"/>
                  </a:lnTo>
                  <a:lnTo>
                    <a:pt x="18999" y="3556"/>
                  </a:lnTo>
                  <a:lnTo>
                    <a:pt x="19316" y="3492"/>
                  </a:lnTo>
                  <a:close/>
                </a:path>
                <a:path w="31114" h="10159">
                  <a:moveTo>
                    <a:pt x="19862" y="9855"/>
                  </a:moveTo>
                  <a:lnTo>
                    <a:pt x="19545" y="9867"/>
                  </a:lnTo>
                  <a:lnTo>
                    <a:pt x="19672" y="9906"/>
                  </a:lnTo>
                  <a:lnTo>
                    <a:pt x="19862" y="9855"/>
                  </a:lnTo>
                  <a:close/>
                </a:path>
                <a:path w="31114" h="10159">
                  <a:moveTo>
                    <a:pt x="20574" y="5676"/>
                  </a:moveTo>
                  <a:lnTo>
                    <a:pt x="20129" y="5651"/>
                  </a:lnTo>
                  <a:lnTo>
                    <a:pt x="19939" y="5321"/>
                  </a:lnTo>
                  <a:lnTo>
                    <a:pt x="20129" y="5283"/>
                  </a:lnTo>
                  <a:lnTo>
                    <a:pt x="19761" y="5207"/>
                  </a:lnTo>
                  <a:lnTo>
                    <a:pt x="20040" y="5118"/>
                  </a:lnTo>
                  <a:lnTo>
                    <a:pt x="19748" y="5168"/>
                  </a:lnTo>
                  <a:lnTo>
                    <a:pt x="19570" y="5054"/>
                  </a:lnTo>
                  <a:lnTo>
                    <a:pt x="19316" y="5181"/>
                  </a:lnTo>
                  <a:lnTo>
                    <a:pt x="19456" y="5054"/>
                  </a:lnTo>
                  <a:lnTo>
                    <a:pt x="19164" y="5105"/>
                  </a:lnTo>
                  <a:lnTo>
                    <a:pt x="18859" y="4953"/>
                  </a:lnTo>
                  <a:lnTo>
                    <a:pt x="19202" y="4978"/>
                  </a:lnTo>
                  <a:lnTo>
                    <a:pt x="19113" y="4826"/>
                  </a:lnTo>
                  <a:lnTo>
                    <a:pt x="18707" y="4864"/>
                  </a:lnTo>
                  <a:lnTo>
                    <a:pt x="18719" y="4711"/>
                  </a:lnTo>
                  <a:lnTo>
                    <a:pt x="18402" y="4889"/>
                  </a:lnTo>
                  <a:lnTo>
                    <a:pt x="18249" y="5016"/>
                  </a:lnTo>
                  <a:lnTo>
                    <a:pt x="17995" y="4940"/>
                  </a:lnTo>
                  <a:lnTo>
                    <a:pt x="18326" y="5130"/>
                  </a:lnTo>
                  <a:lnTo>
                    <a:pt x="18910" y="5029"/>
                  </a:lnTo>
                  <a:lnTo>
                    <a:pt x="19240" y="5219"/>
                  </a:lnTo>
                  <a:lnTo>
                    <a:pt x="18884" y="5359"/>
                  </a:lnTo>
                  <a:lnTo>
                    <a:pt x="18796" y="5194"/>
                  </a:lnTo>
                  <a:lnTo>
                    <a:pt x="18503" y="5245"/>
                  </a:lnTo>
                  <a:lnTo>
                    <a:pt x="18783" y="5359"/>
                  </a:lnTo>
                  <a:lnTo>
                    <a:pt x="19062" y="5486"/>
                  </a:lnTo>
                  <a:lnTo>
                    <a:pt x="19418" y="5346"/>
                  </a:lnTo>
                  <a:lnTo>
                    <a:pt x="19888" y="5410"/>
                  </a:lnTo>
                  <a:lnTo>
                    <a:pt x="20002" y="5613"/>
                  </a:lnTo>
                  <a:lnTo>
                    <a:pt x="19608" y="5499"/>
                  </a:lnTo>
                  <a:lnTo>
                    <a:pt x="20193" y="5765"/>
                  </a:lnTo>
                  <a:lnTo>
                    <a:pt x="19837" y="5702"/>
                  </a:lnTo>
                  <a:lnTo>
                    <a:pt x="20269" y="5892"/>
                  </a:lnTo>
                  <a:lnTo>
                    <a:pt x="20574" y="5676"/>
                  </a:lnTo>
                  <a:close/>
                </a:path>
                <a:path w="31114" h="10159">
                  <a:moveTo>
                    <a:pt x="21297" y="5816"/>
                  </a:moveTo>
                  <a:lnTo>
                    <a:pt x="21107" y="5638"/>
                  </a:lnTo>
                  <a:lnTo>
                    <a:pt x="20586" y="5511"/>
                  </a:lnTo>
                  <a:lnTo>
                    <a:pt x="20459" y="5473"/>
                  </a:lnTo>
                  <a:lnTo>
                    <a:pt x="20789" y="5880"/>
                  </a:lnTo>
                  <a:lnTo>
                    <a:pt x="21145" y="5740"/>
                  </a:lnTo>
                  <a:lnTo>
                    <a:pt x="21297" y="5816"/>
                  </a:lnTo>
                  <a:close/>
                </a:path>
                <a:path w="31114" h="10159">
                  <a:moveTo>
                    <a:pt x="22085" y="6604"/>
                  </a:moveTo>
                  <a:lnTo>
                    <a:pt x="21894" y="6654"/>
                  </a:lnTo>
                  <a:lnTo>
                    <a:pt x="21958" y="6781"/>
                  </a:lnTo>
                  <a:lnTo>
                    <a:pt x="22085" y="6604"/>
                  </a:lnTo>
                  <a:close/>
                </a:path>
                <a:path w="31114" h="10159">
                  <a:moveTo>
                    <a:pt x="24345" y="7518"/>
                  </a:moveTo>
                  <a:lnTo>
                    <a:pt x="24130" y="7531"/>
                  </a:lnTo>
                  <a:lnTo>
                    <a:pt x="24257" y="7569"/>
                  </a:lnTo>
                  <a:close/>
                </a:path>
                <a:path w="31114" h="10159">
                  <a:moveTo>
                    <a:pt x="25768" y="7759"/>
                  </a:moveTo>
                  <a:lnTo>
                    <a:pt x="25425" y="7734"/>
                  </a:lnTo>
                  <a:lnTo>
                    <a:pt x="25514" y="7886"/>
                  </a:lnTo>
                  <a:lnTo>
                    <a:pt x="25768" y="7759"/>
                  </a:lnTo>
                  <a:close/>
                </a:path>
                <a:path w="31114" h="10159">
                  <a:moveTo>
                    <a:pt x="25806" y="3886"/>
                  </a:moveTo>
                  <a:lnTo>
                    <a:pt x="25565" y="3860"/>
                  </a:lnTo>
                  <a:lnTo>
                    <a:pt x="25603" y="3733"/>
                  </a:lnTo>
                  <a:lnTo>
                    <a:pt x="25311" y="3771"/>
                  </a:lnTo>
                  <a:lnTo>
                    <a:pt x="25082" y="3594"/>
                  </a:lnTo>
                  <a:lnTo>
                    <a:pt x="24638" y="3556"/>
                  </a:lnTo>
                  <a:lnTo>
                    <a:pt x="24269" y="3657"/>
                  </a:lnTo>
                  <a:lnTo>
                    <a:pt x="24625" y="3810"/>
                  </a:lnTo>
                  <a:lnTo>
                    <a:pt x="24803" y="3848"/>
                  </a:lnTo>
                  <a:lnTo>
                    <a:pt x="25120" y="3835"/>
                  </a:lnTo>
                  <a:lnTo>
                    <a:pt x="24942" y="4089"/>
                  </a:lnTo>
                  <a:lnTo>
                    <a:pt x="25603" y="4102"/>
                  </a:lnTo>
                  <a:lnTo>
                    <a:pt x="25273" y="3911"/>
                  </a:lnTo>
                  <a:lnTo>
                    <a:pt x="25806" y="3886"/>
                  </a:lnTo>
                  <a:close/>
                </a:path>
                <a:path w="31114" h="10159">
                  <a:moveTo>
                    <a:pt x="25844" y="7721"/>
                  </a:moveTo>
                  <a:lnTo>
                    <a:pt x="25412" y="7518"/>
                  </a:lnTo>
                  <a:lnTo>
                    <a:pt x="25171" y="7493"/>
                  </a:lnTo>
                  <a:lnTo>
                    <a:pt x="24980" y="7327"/>
                  </a:lnTo>
                  <a:lnTo>
                    <a:pt x="24904" y="7581"/>
                  </a:lnTo>
                  <a:lnTo>
                    <a:pt x="24612" y="7632"/>
                  </a:lnTo>
                  <a:lnTo>
                    <a:pt x="25184" y="7696"/>
                  </a:lnTo>
                  <a:lnTo>
                    <a:pt x="24650" y="7721"/>
                  </a:lnTo>
                  <a:lnTo>
                    <a:pt x="25031" y="7785"/>
                  </a:lnTo>
                  <a:lnTo>
                    <a:pt x="24701" y="7797"/>
                  </a:lnTo>
                  <a:lnTo>
                    <a:pt x="25158" y="7823"/>
                  </a:lnTo>
                  <a:lnTo>
                    <a:pt x="25425" y="7734"/>
                  </a:lnTo>
                  <a:lnTo>
                    <a:pt x="25844" y="7721"/>
                  </a:lnTo>
                  <a:close/>
                </a:path>
                <a:path w="31114" h="10159">
                  <a:moveTo>
                    <a:pt x="25946" y="8001"/>
                  </a:moveTo>
                  <a:lnTo>
                    <a:pt x="25819" y="7835"/>
                  </a:lnTo>
                  <a:lnTo>
                    <a:pt x="25463" y="7975"/>
                  </a:lnTo>
                  <a:lnTo>
                    <a:pt x="25819" y="8039"/>
                  </a:lnTo>
                  <a:lnTo>
                    <a:pt x="25946" y="8001"/>
                  </a:lnTo>
                  <a:close/>
                </a:path>
                <a:path w="31114" h="10159">
                  <a:moveTo>
                    <a:pt x="25971" y="4368"/>
                  </a:moveTo>
                  <a:lnTo>
                    <a:pt x="25654" y="4381"/>
                  </a:lnTo>
                  <a:lnTo>
                    <a:pt x="25869" y="4406"/>
                  </a:lnTo>
                  <a:close/>
                </a:path>
                <a:path w="31114" h="10159">
                  <a:moveTo>
                    <a:pt x="25971" y="4013"/>
                  </a:moveTo>
                  <a:lnTo>
                    <a:pt x="25628" y="3987"/>
                  </a:lnTo>
                  <a:lnTo>
                    <a:pt x="25895" y="4051"/>
                  </a:lnTo>
                  <a:close/>
                </a:path>
                <a:path w="31114" h="10159">
                  <a:moveTo>
                    <a:pt x="26682" y="4470"/>
                  </a:moveTo>
                  <a:lnTo>
                    <a:pt x="26555" y="4432"/>
                  </a:lnTo>
                  <a:lnTo>
                    <a:pt x="26352" y="4279"/>
                  </a:lnTo>
                  <a:lnTo>
                    <a:pt x="26644" y="4229"/>
                  </a:lnTo>
                  <a:lnTo>
                    <a:pt x="26009" y="4254"/>
                  </a:lnTo>
                  <a:lnTo>
                    <a:pt x="26047" y="4127"/>
                  </a:lnTo>
                  <a:lnTo>
                    <a:pt x="25781" y="4216"/>
                  </a:lnTo>
                  <a:lnTo>
                    <a:pt x="25565" y="4229"/>
                  </a:lnTo>
                  <a:lnTo>
                    <a:pt x="25946" y="4330"/>
                  </a:lnTo>
                  <a:lnTo>
                    <a:pt x="26098" y="4406"/>
                  </a:lnTo>
                  <a:lnTo>
                    <a:pt x="26339" y="4445"/>
                  </a:lnTo>
                  <a:lnTo>
                    <a:pt x="26682" y="4470"/>
                  </a:lnTo>
                  <a:close/>
                </a:path>
                <a:path w="31114" h="10159">
                  <a:moveTo>
                    <a:pt x="27800" y="4927"/>
                  </a:moveTo>
                  <a:lnTo>
                    <a:pt x="27368" y="4737"/>
                  </a:lnTo>
                  <a:lnTo>
                    <a:pt x="27279" y="4584"/>
                  </a:lnTo>
                  <a:lnTo>
                    <a:pt x="26949" y="4584"/>
                  </a:lnTo>
                  <a:lnTo>
                    <a:pt x="27076" y="4622"/>
                  </a:lnTo>
                  <a:lnTo>
                    <a:pt x="26898" y="4673"/>
                  </a:lnTo>
                  <a:lnTo>
                    <a:pt x="27419" y="4826"/>
                  </a:lnTo>
                  <a:lnTo>
                    <a:pt x="27203" y="4826"/>
                  </a:lnTo>
                  <a:lnTo>
                    <a:pt x="27051" y="4749"/>
                  </a:lnTo>
                  <a:lnTo>
                    <a:pt x="26911" y="4876"/>
                  </a:lnTo>
                  <a:lnTo>
                    <a:pt x="27609" y="4978"/>
                  </a:lnTo>
                  <a:lnTo>
                    <a:pt x="27800" y="4927"/>
                  </a:lnTo>
                  <a:close/>
                </a:path>
                <a:path w="31114" h="10159">
                  <a:moveTo>
                    <a:pt x="28371" y="4787"/>
                  </a:moveTo>
                  <a:lnTo>
                    <a:pt x="27851" y="4648"/>
                  </a:lnTo>
                  <a:lnTo>
                    <a:pt x="27597" y="4572"/>
                  </a:lnTo>
                  <a:lnTo>
                    <a:pt x="27482" y="4737"/>
                  </a:lnTo>
                  <a:lnTo>
                    <a:pt x="28016" y="4927"/>
                  </a:lnTo>
                  <a:lnTo>
                    <a:pt x="28371" y="4787"/>
                  </a:lnTo>
                  <a:close/>
                </a:path>
                <a:path w="31114" h="10159">
                  <a:moveTo>
                    <a:pt x="30911" y="5778"/>
                  </a:moveTo>
                  <a:lnTo>
                    <a:pt x="30619" y="5689"/>
                  </a:lnTo>
                  <a:lnTo>
                    <a:pt x="30429" y="5740"/>
                  </a:lnTo>
                  <a:lnTo>
                    <a:pt x="30645" y="5740"/>
                  </a:lnTo>
                  <a:lnTo>
                    <a:pt x="30873" y="5791"/>
                  </a:lnTo>
                  <a:close/>
                </a:path>
              </a:pathLst>
            </a:custGeom>
            <a:solidFill>
              <a:srgbClr val="AF6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02922" y="7043407"/>
              <a:ext cx="41275" cy="9525"/>
            </a:xfrm>
            <a:custGeom>
              <a:avLst/>
              <a:gdLst/>
              <a:ahLst/>
              <a:cxnLst/>
              <a:rect l="l" t="t" r="r" b="b"/>
              <a:pathLst>
                <a:path w="41275" h="9525">
                  <a:moveTo>
                    <a:pt x="914" y="3302"/>
                  </a:moveTo>
                  <a:lnTo>
                    <a:pt x="533" y="3289"/>
                  </a:lnTo>
                  <a:lnTo>
                    <a:pt x="279" y="3416"/>
                  </a:lnTo>
                  <a:lnTo>
                    <a:pt x="685" y="3429"/>
                  </a:lnTo>
                  <a:lnTo>
                    <a:pt x="215" y="3479"/>
                  </a:lnTo>
                  <a:lnTo>
                    <a:pt x="63" y="3568"/>
                  </a:lnTo>
                  <a:lnTo>
                    <a:pt x="203" y="3632"/>
                  </a:lnTo>
                  <a:lnTo>
                    <a:pt x="457" y="3543"/>
                  </a:lnTo>
                  <a:lnTo>
                    <a:pt x="596" y="3619"/>
                  </a:lnTo>
                  <a:lnTo>
                    <a:pt x="749" y="3543"/>
                  </a:lnTo>
                  <a:lnTo>
                    <a:pt x="876" y="3416"/>
                  </a:lnTo>
                  <a:close/>
                </a:path>
                <a:path w="41275" h="9525">
                  <a:moveTo>
                    <a:pt x="1752" y="4940"/>
                  </a:moveTo>
                  <a:lnTo>
                    <a:pt x="1460" y="4737"/>
                  </a:lnTo>
                  <a:lnTo>
                    <a:pt x="1320" y="4851"/>
                  </a:lnTo>
                  <a:lnTo>
                    <a:pt x="1485" y="4978"/>
                  </a:lnTo>
                  <a:lnTo>
                    <a:pt x="1752" y="4940"/>
                  </a:lnTo>
                  <a:close/>
                </a:path>
                <a:path w="41275" h="9525">
                  <a:moveTo>
                    <a:pt x="6908" y="8102"/>
                  </a:moveTo>
                  <a:lnTo>
                    <a:pt x="6616" y="8013"/>
                  </a:lnTo>
                  <a:lnTo>
                    <a:pt x="6781" y="8102"/>
                  </a:lnTo>
                  <a:lnTo>
                    <a:pt x="6908" y="8102"/>
                  </a:lnTo>
                  <a:close/>
                </a:path>
                <a:path w="41275" h="9525">
                  <a:moveTo>
                    <a:pt x="6908" y="1574"/>
                  </a:moveTo>
                  <a:lnTo>
                    <a:pt x="6502" y="1397"/>
                  </a:lnTo>
                  <a:lnTo>
                    <a:pt x="6350" y="1320"/>
                  </a:lnTo>
                  <a:lnTo>
                    <a:pt x="5854" y="1155"/>
                  </a:lnTo>
                  <a:lnTo>
                    <a:pt x="5727" y="1270"/>
                  </a:lnTo>
                  <a:lnTo>
                    <a:pt x="6210" y="1409"/>
                  </a:lnTo>
                  <a:lnTo>
                    <a:pt x="5854" y="1485"/>
                  </a:lnTo>
                  <a:lnTo>
                    <a:pt x="6121" y="1600"/>
                  </a:lnTo>
                  <a:lnTo>
                    <a:pt x="6781" y="1638"/>
                  </a:lnTo>
                  <a:lnTo>
                    <a:pt x="6667" y="1511"/>
                  </a:lnTo>
                  <a:lnTo>
                    <a:pt x="6908" y="1574"/>
                  </a:lnTo>
                  <a:close/>
                </a:path>
                <a:path w="41275" h="9525">
                  <a:moveTo>
                    <a:pt x="7670" y="8051"/>
                  </a:moveTo>
                  <a:lnTo>
                    <a:pt x="7264" y="7975"/>
                  </a:lnTo>
                  <a:lnTo>
                    <a:pt x="7670" y="8051"/>
                  </a:lnTo>
                  <a:close/>
                </a:path>
                <a:path w="41275" h="9525">
                  <a:moveTo>
                    <a:pt x="8343" y="2120"/>
                  </a:moveTo>
                  <a:lnTo>
                    <a:pt x="8001" y="2057"/>
                  </a:lnTo>
                  <a:lnTo>
                    <a:pt x="8318" y="2082"/>
                  </a:lnTo>
                  <a:lnTo>
                    <a:pt x="8128" y="1943"/>
                  </a:lnTo>
                  <a:lnTo>
                    <a:pt x="7975" y="2019"/>
                  </a:lnTo>
                  <a:lnTo>
                    <a:pt x="7848" y="1943"/>
                  </a:lnTo>
                  <a:lnTo>
                    <a:pt x="7594" y="1955"/>
                  </a:lnTo>
                  <a:lnTo>
                    <a:pt x="7366" y="1993"/>
                  </a:lnTo>
                  <a:lnTo>
                    <a:pt x="6870" y="2032"/>
                  </a:lnTo>
                  <a:lnTo>
                    <a:pt x="7213" y="2095"/>
                  </a:lnTo>
                  <a:lnTo>
                    <a:pt x="7556" y="2159"/>
                  </a:lnTo>
                  <a:lnTo>
                    <a:pt x="7429" y="2273"/>
                  </a:lnTo>
                  <a:lnTo>
                    <a:pt x="7747" y="2298"/>
                  </a:lnTo>
                  <a:lnTo>
                    <a:pt x="7886" y="2374"/>
                  </a:lnTo>
                  <a:lnTo>
                    <a:pt x="8242" y="2133"/>
                  </a:lnTo>
                  <a:close/>
                </a:path>
                <a:path w="41275" h="9525">
                  <a:moveTo>
                    <a:pt x="8801" y="2565"/>
                  </a:moveTo>
                  <a:lnTo>
                    <a:pt x="8597" y="2387"/>
                  </a:lnTo>
                  <a:lnTo>
                    <a:pt x="8140" y="2286"/>
                  </a:lnTo>
                  <a:lnTo>
                    <a:pt x="7962" y="2336"/>
                  </a:lnTo>
                  <a:lnTo>
                    <a:pt x="8242" y="2476"/>
                  </a:lnTo>
                  <a:lnTo>
                    <a:pt x="8547" y="2463"/>
                  </a:lnTo>
                  <a:lnTo>
                    <a:pt x="8293" y="2552"/>
                  </a:lnTo>
                  <a:lnTo>
                    <a:pt x="8509" y="2578"/>
                  </a:lnTo>
                  <a:lnTo>
                    <a:pt x="8331" y="2628"/>
                  </a:lnTo>
                  <a:lnTo>
                    <a:pt x="8801" y="2565"/>
                  </a:lnTo>
                  <a:close/>
                </a:path>
                <a:path w="41275" h="9525">
                  <a:moveTo>
                    <a:pt x="8940" y="8128"/>
                  </a:moveTo>
                  <a:lnTo>
                    <a:pt x="8763" y="7912"/>
                  </a:lnTo>
                  <a:lnTo>
                    <a:pt x="8496" y="7797"/>
                  </a:lnTo>
                  <a:lnTo>
                    <a:pt x="8686" y="7848"/>
                  </a:lnTo>
                  <a:lnTo>
                    <a:pt x="8255" y="7797"/>
                  </a:lnTo>
                  <a:lnTo>
                    <a:pt x="8420" y="7886"/>
                  </a:lnTo>
                  <a:lnTo>
                    <a:pt x="8293" y="7886"/>
                  </a:lnTo>
                  <a:lnTo>
                    <a:pt x="8521" y="7912"/>
                  </a:lnTo>
                  <a:lnTo>
                    <a:pt x="8737" y="7950"/>
                  </a:lnTo>
                  <a:lnTo>
                    <a:pt x="8940" y="8128"/>
                  </a:lnTo>
                  <a:close/>
                </a:path>
                <a:path w="41275" h="9525">
                  <a:moveTo>
                    <a:pt x="9385" y="7226"/>
                  </a:moveTo>
                  <a:lnTo>
                    <a:pt x="9232" y="7315"/>
                  </a:lnTo>
                  <a:lnTo>
                    <a:pt x="9385" y="7226"/>
                  </a:lnTo>
                  <a:close/>
                </a:path>
                <a:path w="41275" h="9525">
                  <a:moveTo>
                    <a:pt x="9613" y="8039"/>
                  </a:moveTo>
                  <a:lnTo>
                    <a:pt x="9067" y="7835"/>
                  </a:lnTo>
                  <a:lnTo>
                    <a:pt x="9067" y="8115"/>
                  </a:lnTo>
                  <a:lnTo>
                    <a:pt x="9169" y="7988"/>
                  </a:lnTo>
                  <a:lnTo>
                    <a:pt x="9321" y="8102"/>
                  </a:lnTo>
                  <a:lnTo>
                    <a:pt x="9613" y="8039"/>
                  </a:lnTo>
                  <a:close/>
                </a:path>
                <a:path w="41275" h="9525">
                  <a:moveTo>
                    <a:pt x="10147" y="2971"/>
                  </a:moveTo>
                  <a:lnTo>
                    <a:pt x="9994" y="2705"/>
                  </a:lnTo>
                  <a:lnTo>
                    <a:pt x="9867" y="2832"/>
                  </a:lnTo>
                  <a:lnTo>
                    <a:pt x="9626" y="2616"/>
                  </a:lnTo>
                  <a:lnTo>
                    <a:pt x="9804" y="2565"/>
                  </a:lnTo>
                  <a:lnTo>
                    <a:pt x="9563" y="2501"/>
                  </a:lnTo>
                  <a:lnTo>
                    <a:pt x="9347" y="2463"/>
                  </a:lnTo>
                  <a:lnTo>
                    <a:pt x="9499" y="2387"/>
                  </a:lnTo>
                  <a:lnTo>
                    <a:pt x="9639" y="2463"/>
                  </a:lnTo>
                  <a:lnTo>
                    <a:pt x="9575" y="2336"/>
                  </a:lnTo>
                  <a:lnTo>
                    <a:pt x="9232" y="2438"/>
                  </a:lnTo>
                  <a:lnTo>
                    <a:pt x="9029" y="2438"/>
                  </a:lnTo>
                  <a:lnTo>
                    <a:pt x="8661" y="2336"/>
                  </a:lnTo>
                  <a:lnTo>
                    <a:pt x="8864" y="2336"/>
                  </a:lnTo>
                  <a:lnTo>
                    <a:pt x="8674" y="2184"/>
                  </a:lnTo>
                  <a:lnTo>
                    <a:pt x="8521" y="2273"/>
                  </a:lnTo>
                  <a:lnTo>
                    <a:pt x="8763" y="2489"/>
                  </a:lnTo>
                  <a:lnTo>
                    <a:pt x="9220" y="2590"/>
                  </a:lnTo>
                  <a:lnTo>
                    <a:pt x="9093" y="2705"/>
                  </a:lnTo>
                  <a:lnTo>
                    <a:pt x="9258" y="2819"/>
                  </a:lnTo>
                  <a:lnTo>
                    <a:pt x="9690" y="2882"/>
                  </a:lnTo>
                  <a:lnTo>
                    <a:pt x="9588" y="3035"/>
                  </a:lnTo>
                  <a:lnTo>
                    <a:pt x="9347" y="2959"/>
                  </a:lnTo>
                  <a:lnTo>
                    <a:pt x="9728" y="3098"/>
                  </a:lnTo>
                  <a:lnTo>
                    <a:pt x="9436" y="3111"/>
                  </a:lnTo>
                  <a:lnTo>
                    <a:pt x="9779" y="3175"/>
                  </a:lnTo>
                  <a:lnTo>
                    <a:pt x="10007" y="3060"/>
                  </a:lnTo>
                  <a:lnTo>
                    <a:pt x="9766" y="2997"/>
                  </a:lnTo>
                  <a:lnTo>
                    <a:pt x="9893" y="2870"/>
                  </a:lnTo>
                  <a:lnTo>
                    <a:pt x="10147" y="2971"/>
                  </a:lnTo>
                  <a:close/>
                </a:path>
                <a:path w="41275" h="9525">
                  <a:moveTo>
                    <a:pt x="10629" y="2921"/>
                  </a:moveTo>
                  <a:lnTo>
                    <a:pt x="10515" y="2730"/>
                  </a:lnTo>
                  <a:lnTo>
                    <a:pt x="10236" y="2933"/>
                  </a:lnTo>
                  <a:lnTo>
                    <a:pt x="10629" y="2921"/>
                  </a:lnTo>
                  <a:close/>
                </a:path>
                <a:path w="41275" h="9525">
                  <a:moveTo>
                    <a:pt x="11201" y="7734"/>
                  </a:moveTo>
                  <a:close/>
                </a:path>
                <a:path w="41275" h="9525">
                  <a:moveTo>
                    <a:pt x="11925" y="63"/>
                  </a:moveTo>
                  <a:lnTo>
                    <a:pt x="11671" y="88"/>
                  </a:lnTo>
                  <a:lnTo>
                    <a:pt x="11417" y="0"/>
                  </a:lnTo>
                  <a:lnTo>
                    <a:pt x="11671" y="114"/>
                  </a:lnTo>
                  <a:lnTo>
                    <a:pt x="11925" y="63"/>
                  </a:lnTo>
                  <a:close/>
                </a:path>
                <a:path w="41275" h="9525">
                  <a:moveTo>
                    <a:pt x="12865" y="3987"/>
                  </a:moveTo>
                  <a:lnTo>
                    <a:pt x="12103" y="3898"/>
                  </a:lnTo>
                  <a:lnTo>
                    <a:pt x="12573" y="4000"/>
                  </a:lnTo>
                  <a:lnTo>
                    <a:pt x="12319" y="4089"/>
                  </a:lnTo>
                  <a:lnTo>
                    <a:pt x="12814" y="4178"/>
                  </a:lnTo>
                  <a:lnTo>
                    <a:pt x="12865" y="3987"/>
                  </a:lnTo>
                  <a:close/>
                </a:path>
                <a:path w="41275" h="9525">
                  <a:moveTo>
                    <a:pt x="13284" y="8382"/>
                  </a:moveTo>
                  <a:lnTo>
                    <a:pt x="12712" y="8432"/>
                  </a:lnTo>
                  <a:lnTo>
                    <a:pt x="13004" y="8585"/>
                  </a:lnTo>
                  <a:lnTo>
                    <a:pt x="13157" y="8496"/>
                  </a:lnTo>
                  <a:lnTo>
                    <a:pt x="13246" y="8648"/>
                  </a:lnTo>
                  <a:lnTo>
                    <a:pt x="13284" y="8382"/>
                  </a:lnTo>
                  <a:close/>
                </a:path>
                <a:path w="41275" h="9525">
                  <a:moveTo>
                    <a:pt x="13487" y="1155"/>
                  </a:moveTo>
                  <a:lnTo>
                    <a:pt x="13335" y="1206"/>
                  </a:lnTo>
                  <a:lnTo>
                    <a:pt x="13487" y="1155"/>
                  </a:lnTo>
                  <a:close/>
                </a:path>
                <a:path w="41275" h="9525">
                  <a:moveTo>
                    <a:pt x="13982" y="990"/>
                  </a:moveTo>
                  <a:lnTo>
                    <a:pt x="13652" y="927"/>
                  </a:lnTo>
                  <a:lnTo>
                    <a:pt x="13944" y="914"/>
                  </a:lnTo>
                  <a:lnTo>
                    <a:pt x="13601" y="901"/>
                  </a:lnTo>
                  <a:lnTo>
                    <a:pt x="13817" y="1028"/>
                  </a:lnTo>
                  <a:lnTo>
                    <a:pt x="13284" y="977"/>
                  </a:lnTo>
                  <a:lnTo>
                    <a:pt x="13563" y="1117"/>
                  </a:lnTo>
                  <a:lnTo>
                    <a:pt x="13881" y="1092"/>
                  </a:lnTo>
                  <a:close/>
                </a:path>
                <a:path w="41275" h="9525">
                  <a:moveTo>
                    <a:pt x="14084" y="8534"/>
                  </a:moveTo>
                  <a:lnTo>
                    <a:pt x="13639" y="8483"/>
                  </a:lnTo>
                  <a:lnTo>
                    <a:pt x="13830" y="8470"/>
                  </a:lnTo>
                  <a:lnTo>
                    <a:pt x="13614" y="8445"/>
                  </a:lnTo>
                  <a:lnTo>
                    <a:pt x="13360" y="8686"/>
                  </a:lnTo>
                  <a:lnTo>
                    <a:pt x="13589" y="8559"/>
                  </a:lnTo>
                  <a:lnTo>
                    <a:pt x="13804" y="8597"/>
                  </a:lnTo>
                  <a:lnTo>
                    <a:pt x="14020" y="8623"/>
                  </a:lnTo>
                  <a:close/>
                </a:path>
                <a:path w="41275" h="9525">
                  <a:moveTo>
                    <a:pt x="14312" y="7518"/>
                  </a:moveTo>
                  <a:lnTo>
                    <a:pt x="13944" y="7391"/>
                  </a:lnTo>
                  <a:lnTo>
                    <a:pt x="13817" y="7340"/>
                  </a:lnTo>
                  <a:lnTo>
                    <a:pt x="13525" y="7239"/>
                  </a:lnTo>
                  <a:lnTo>
                    <a:pt x="13246" y="7175"/>
                  </a:lnTo>
                  <a:lnTo>
                    <a:pt x="13411" y="7264"/>
                  </a:lnTo>
                  <a:lnTo>
                    <a:pt x="13220" y="7353"/>
                  </a:lnTo>
                  <a:lnTo>
                    <a:pt x="12814" y="7391"/>
                  </a:lnTo>
                  <a:lnTo>
                    <a:pt x="13296" y="7620"/>
                  </a:lnTo>
                  <a:lnTo>
                    <a:pt x="13906" y="7556"/>
                  </a:lnTo>
                  <a:lnTo>
                    <a:pt x="14058" y="7543"/>
                  </a:lnTo>
                  <a:lnTo>
                    <a:pt x="14312" y="7518"/>
                  </a:lnTo>
                  <a:close/>
                </a:path>
                <a:path w="41275" h="9525">
                  <a:moveTo>
                    <a:pt x="14617" y="1524"/>
                  </a:moveTo>
                  <a:lnTo>
                    <a:pt x="14300" y="1498"/>
                  </a:lnTo>
                  <a:lnTo>
                    <a:pt x="14452" y="1422"/>
                  </a:lnTo>
                  <a:lnTo>
                    <a:pt x="14097" y="1511"/>
                  </a:lnTo>
                  <a:lnTo>
                    <a:pt x="14465" y="1612"/>
                  </a:lnTo>
                  <a:lnTo>
                    <a:pt x="14617" y="1524"/>
                  </a:lnTo>
                  <a:close/>
                </a:path>
                <a:path w="41275" h="9525">
                  <a:moveTo>
                    <a:pt x="15036" y="8966"/>
                  </a:moveTo>
                  <a:lnTo>
                    <a:pt x="14719" y="8940"/>
                  </a:lnTo>
                  <a:lnTo>
                    <a:pt x="15036" y="8966"/>
                  </a:lnTo>
                  <a:close/>
                </a:path>
                <a:path w="41275" h="9525">
                  <a:moveTo>
                    <a:pt x="15316" y="1701"/>
                  </a:moveTo>
                  <a:lnTo>
                    <a:pt x="15151" y="1600"/>
                  </a:lnTo>
                  <a:lnTo>
                    <a:pt x="15024" y="1714"/>
                  </a:lnTo>
                  <a:lnTo>
                    <a:pt x="15316" y="1701"/>
                  </a:lnTo>
                  <a:close/>
                </a:path>
                <a:path w="41275" h="9525">
                  <a:moveTo>
                    <a:pt x="15659" y="9169"/>
                  </a:moveTo>
                  <a:lnTo>
                    <a:pt x="15367" y="9182"/>
                  </a:lnTo>
                  <a:lnTo>
                    <a:pt x="15494" y="9220"/>
                  </a:lnTo>
                  <a:lnTo>
                    <a:pt x="15659" y="9169"/>
                  </a:lnTo>
                  <a:close/>
                </a:path>
                <a:path w="41275" h="9525">
                  <a:moveTo>
                    <a:pt x="16243" y="5270"/>
                  </a:moveTo>
                  <a:lnTo>
                    <a:pt x="15836" y="5245"/>
                  </a:lnTo>
                  <a:lnTo>
                    <a:pt x="15659" y="4953"/>
                  </a:lnTo>
                  <a:lnTo>
                    <a:pt x="15836" y="4902"/>
                  </a:lnTo>
                  <a:lnTo>
                    <a:pt x="15494" y="4838"/>
                  </a:lnTo>
                  <a:lnTo>
                    <a:pt x="15748" y="4749"/>
                  </a:lnTo>
                  <a:lnTo>
                    <a:pt x="15468" y="4813"/>
                  </a:lnTo>
                  <a:lnTo>
                    <a:pt x="15303" y="4686"/>
                  </a:lnTo>
                  <a:lnTo>
                    <a:pt x="15074" y="4813"/>
                  </a:lnTo>
                  <a:lnTo>
                    <a:pt x="15214" y="4699"/>
                  </a:lnTo>
                  <a:lnTo>
                    <a:pt x="14935" y="4749"/>
                  </a:lnTo>
                  <a:lnTo>
                    <a:pt x="14757" y="4673"/>
                  </a:lnTo>
                  <a:lnTo>
                    <a:pt x="14998" y="4864"/>
                  </a:lnTo>
                  <a:lnTo>
                    <a:pt x="14668" y="4991"/>
                  </a:lnTo>
                  <a:lnTo>
                    <a:pt x="14592" y="4838"/>
                  </a:lnTo>
                  <a:lnTo>
                    <a:pt x="14312" y="4889"/>
                  </a:lnTo>
                  <a:lnTo>
                    <a:pt x="14439" y="4914"/>
                  </a:lnTo>
                  <a:lnTo>
                    <a:pt x="14579" y="4991"/>
                  </a:lnTo>
                  <a:lnTo>
                    <a:pt x="14846" y="5092"/>
                  </a:lnTo>
                  <a:lnTo>
                    <a:pt x="15163" y="4965"/>
                  </a:lnTo>
                  <a:lnTo>
                    <a:pt x="15608" y="5029"/>
                  </a:lnTo>
                  <a:lnTo>
                    <a:pt x="15709" y="5219"/>
                  </a:lnTo>
                  <a:lnTo>
                    <a:pt x="15354" y="5118"/>
                  </a:lnTo>
                  <a:lnTo>
                    <a:pt x="15900" y="5359"/>
                  </a:lnTo>
                  <a:lnTo>
                    <a:pt x="15557" y="5295"/>
                  </a:lnTo>
                  <a:lnTo>
                    <a:pt x="15976" y="5473"/>
                  </a:lnTo>
                  <a:lnTo>
                    <a:pt x="16243" y="5270"/>
                  </a:lnTo>
                  <a:close/>
                </a:path>
                <a:path w="41275" h="9525">
                  <a:moveTo>
                    <a:pt x="17221" y="5638"/>
                  </a:moveTo>
                  <a:lnTo>
                    <a:pt x="16954" y="5435"/>
                  </a:lnTo>
                  <a:lnTo>
                    <a:pt x="16522" y="5575"/>
                  </a:lnTo>
                  <a:lnTo>
                    <a:pt x="16116" y="5549"/>
                  </a:lnTo>
                  <a:lnTo>
                    <a:pt x="16421" y="5727"/>
                  </a:lnTo>
                  <a:lnTo>
                    <a:pt x="16789" y="5676"/>
                  </a:lnTo>
                  <a:lnTo>
                    <a:pt x="16929" y="5676"/>
                  </a:lnTo>
                  <a:lnTo>
                    <a:pt x="16725" y="5562"/>
                  </a:lnTo>
                  <a:lnTo>
                    <a:pt x="17043" y="5588"/>
                  </a:lnTo>
                  <a:lnTo>
                    <a:pt x="16865" y="5638"/>
                  </a:lnTo>
                  <a:lnTo>
                    <a:pt x="17132" y="5651"/>
                  </a:lnTo>
                  <a:close/>
                </a:path>
                <a:path w="41275" h="9525">
                  <a:moveTo>
                    <a:pt x="17665" y="6134"/>
                  </a:moveTo>
                  <a:lnTo>
                    <a:pt x="17487" y="6184"/>
                  </a:lnTo>
                  <a:lnTo>
                    <a:pt x="17665" y="6134"/>
                  </a:lnTo>
                  <a:close/>
                </a:path>
                <a:path w="41275" h="9525">
                  <a:moveTo>
                    <a:pt x="19710" y="6794"/>
                  </a:moveTo>
                  <a:lnTo>
                    <a:pt x="19570" y="6819"/>
                  </a:lnTo>
                  <a:lnTo>
                    <a:pt x="19710" y="6794"/>
                  </a:lnTo>
                  <a:close/>
                </a:path>
                <a:path w="41275" h="9525">
                  <a:moveTo>
                    <a:pt x="19773" y="6972"/>
                  </a:moveTo>
                  <a:lnTo>
                    <a:pt x="19570" y="6985"/>
                  </a:lnTo>
                  <a:lnTo>
                    <a:pt x="19697" y="7010"/>
                  </a:lnTo>
                  <a:close/>
                </a:path>
                <a:path w="41275" h="9525">
                  <a:moveTo>
                    <a:pt x="21069" y="3581"/>
                  </a:moveTo>
                  <a:lnTo>
                    <a:pt x="20853" y="3556"/>
                  </a:lnTo>
                  <a:lnTo>
                    <a:pt x="20828" y="3403"/>
                  </a:lnTo>
                  <a:lnTo>
                    <a:pt x="20421" y="3390"/>
                  </a:lnTo>
                  <a:lnTo>
                    <a:pt x="20142" y="3530"/>
                  </a:lnTo>
                  <a:lnTo>
                    <a:pt x="20472" y="3530"/>
                  </a:lnTo>
                  <a:lnTo>
                    <a:pt x="20078" y="3594"/>
                  </a:lnTo>
                  <a:lnTo>
                    <a:pt x="19900" y="3683"/>
                  </a:lnTo>
                  <a:lnTo>
                    <a:pt x="20066" y="3759"/>
                  </a:lnTo>
                  <a:lnTo>
                    <a:pt x="20332" y="3670"/>
                  </a:lnTo>
                  <a:lnTo>
                    <a:pt x="20878" y="3784"/>
                  </a:lnTo>
                  <a:lnTo>
                    <a:pt x="20650" y="3657"/>
                  </a:lnTo>
                  <a:lnTo>
                    <a:pt x="21069" y="3581"/>
                  </a:lnTo>
                  <a:close/>
                </a:path>
                <a:path w="41275" h="9525">
                  <a:moveTo>
                    <a:pt x="21107" y="7188"/>
                  </a:moveTo>
                  <a:lnTo>
                    <a:pt x="20789" y="7162"/>
                  </a:lnTo>
                  <a:lnTo>
                    <a:pt x="20878" y="7315"/>
                  </a:lnTo>
                  <a:lnTo>
                    <a:pt x="21107" y="7188"/>
                  </a:lnTo>
                  <a:close/>
                </a:path>
                <a:path w="41275" h="9525">
                  <a:moveTo>
                    <a:pt x="21183" y="7150"/>
                  </a:moveTo>
                  <a:lnTo>
                    <a:pt x="20777" y="6972"/>
                  </a:lnTo>
                  <a:lnTo>
                    <a:pt x="20561" y="6934"/>
                  </a:lnTo>
                  <a:lnTo>
                    <a:pt x="20370" y="6794"/>
                  </a:lnTo>
                  <a:lnTo>
                    <a:pt x="20307" y="7023"/>
                  </a:lnTo>
                  <a:lnTo>
                    <a:pt x="20040" y="7073"/>
                  </a:lnTo>
                  <a:lnTo>
                    <a:pt x="20574" y="7137"/>
                  </a:lnTo>
                  <a:lnTo>
                    <a:pt x="20078" y="7150"/>
                  </a:lnTo>
                  <a:lnTo>
                    <a:pt x="20421" y="7213"/>
                  </a:lnTo>
                  <a:lnTo>
                    <a:pt x="20129" y="7226"/>
                  </a:lnTo>
                  <a:lnTo>
                    <a:pt x="20548" y="7251"/>
                  </a:lnTo>
                  <a:lnTo>
                    <a:pt x="20789" y="7162"/>
                  </a:lnTo>
                  <a:lnTo>
                    <a:pt x="21183" y="7150"/>
                  </a:lnTo>
                  <a:close/>
                </a:path>
                <a:path w="41275" h="9525">
                  <a:moveTo>
                    <a:pt x="21234" y="4038"/>
                  </a:moveTo>
                  <a:lnTo>
                    <a:pt x="20929" y="4051"/>
                  </a:lnTo>
                  <a:lnTo>
                    <a:pt x="21132" y="4064"/>
                  </a:lnTo>
                  <a:close/>
                </a:path>
                <a:path w="41275" h="9525">
                  <a:moveTo>
                    <a:pt x="21285" y="7416"/>
                  </a:moveTo>
                  <a:lnTo>
                    <a:pt x="21158" y="7264"/>
                  </a:lnTo>
                  <a:lnTo>
                    <a:pt x="20828" y="7391"/>
                  </a:lnTo>
                  <a:lnTo>
                    <a:pt x="21170" y="7454"/>
                  </a:lnTo>
                  <a:close/>
                </a:path>
                <a:path w="41275" h="9525">
                  <a:moveTo>
                    <a:pt x="21882" y="4114"/>
                  </a:moveTo>
                  <a:lnTo>
                    <a:pt x="21577" y="3937"/>
                  </a:lnTo>
                  <a:lnTo>
                    <a:pt x="21844" y="3886"/>
                  </a:lnTo>
                  <a:lnTo>
                    <a:pt x="21259" y="3911"/>
                  </a:lnTo>
                  <a:lnTo>
                    <a:pt x="21043" y="3886"/>
                  </a:lnTo>
                  <a:lnTo>
                    <a:pt x="20853" y="3886"/>
                  </a:lnTo>
                  <a:lnTo>
                    <a:pt x="21209" y="4000"/>
                  </a:lnTo>
                  <a:lnTo>
                    <a:pt x="21348" y="4064"/>
                  </a:lnTo>
                  <a:lnTo>
                    <a:pt x="21564" y="4102"/>
                  </a:lnTo>
                  <a:lnTo>
                    <a:pt x="21882" y="4114"/>
                  </a:lnTo>
                  <a:close/>
                </a:path>
                <a:path w="41275" h="9525">
                  <a:moveTo>
                    <a:pt x="22936" y="4546"/>
                  </a:moveTo>
                  <a:lnTo>
                    <a:pt x="22529" y="4368"/>
                  </a:lnTo>
                  <a:lnTo>
                    <a:pt x="22440" y="4216"/>
                  </a:lnTo>
                  <a:lnTo>
                    <a:pt x="22148" y="4229"/>
                  </a:lnTo>
                  <a:lnTo>
                    <a:pt x="22580" y="4445"/>
                  </a:lnTo>
                  <a:lnTo>
                    <a:pt x="22377" y="4457"/>
                  </a:lnTo>
                  <a:lnTo>
                    <a:pt x="22237" y="4381"/>
                  </a:lnTo>
                  <a:lnTo>
                    <a:pt x="22110" y="4508"/>
                  </a:lnTo>
                  <a:lnTo>
                    <a:pt x="22758" y="4584"/>
                  </a:lnTo>
                  <a:lnTo>
                    <a:pt x="22936" y="4546"/>
                  </a:lnTo>
                  <a:close/>
                </a:path>
                <a:path w="41275" h="9525">
                  <a:moveTo>
                    <a:pt x="23456" y="4419"/>
                  </a:moveTo>
                  <a:lnTo>
                    <a:pt x="22974" y="4279"/>
                  </a:lnTo>
                  <a:lnTo>
                    <a:pt x="22733" y="4216"/>
                  </a:lnTo>
                  <a:lnTo>
                    <a:pt x="22631" y="4368"/>
                  </a:lnTo>
                  <a:lnTo>
                    <a:pt x="23139" y="4546"/>
                  </a:lnTo>
                  <a:lnTo>
                    <a:pt x="23456" y="4419"/>
                  </a:lnTo>
                  <a:close/>
                </a:path>
                <a:path w="41275" h="9525">
                  <a:moveTo>
                    <a:pt x="25831" y="5321"/>
                  </a:moveTo>
                  <a:lnTo>
                    <a:pt x="25565" y="5245"/>
                  </a:lnTo>
                  <a:lnTo>
                    <a:pt x="25400" y="5283"/>
                  </a:lnTo>
                  <a:lnTo>
                    <a:pt x="25260" y="5410"/>
                  </a:lnTo>
                  <a:lnTo>
                    <a:pt x="25679" y="5384"/>
                  </a:lnTo>
                  <a:lnTo>
                    <a:pt x="25438" y="5334"/>
                  </a:lnTo>
                  <a:lnTo>
                    <a:pt x="25590" y="5283"/>
                  </a:lnTo>
                  <a:lnTo>
                    <a:pt x="25806" y="5334"/>
                  </a:lnTo>
                  <a:close/>
                </a:path>
                <a:path w="41275" h="9525">
                  <a:moveTo>
                    <a:pt x="27241" y="1498"/>
                  </a:moveTo>
                  <a:lnTo>
                    <a:pt x="26885" y="1384"/>
                  </a:lnTo>
                  <a:lnTo>
                    <a:pt x="26720" y="1308"/>
                  </a:lnTo>
                  <a:lnTo>
                    <a:pt x="26187" y="1117"/>
                  </a:lnTo>
                  <a:lnTo>
                    <a:pt x="26047" y="1244"/>
                  </a:lnTo>
                  <a:lnTo>
                    <a:pt x="26174" y="1282"/>
                  </a:lnTo>
                  <a:lnTo>
                    <a:pt x="26568" y="1397"/>
                  </a:lnTo>
                  <a:lnTo>
                    <a:pt x="26187" y="1485"/>
                  </a:lnTo>
                  <a:lnTo>
                    <a:pt x="26454" y="1600"/>
                  </a:lnTo>
                  <a:lnTo>
                    <a:pt x="26987" y="1536"/>
                  </a:lnTo>
                  <a:lnTo>
                    <a:pt x="27165" y="1511"/>
                  </a:lnTo>
                  <a:close/>
                </a:path>
                <a:path w="41275" h="9525">
                  <a:moveTo>
                    <a:pt x="28244" y="1866"/>
                  </a:moveTo>
                  <a:close/>
                </a:path>
                <a:path w="41275" h="9525">
                  <a:moveTo>
                    <a:pt x="28854" y="2184"/>
                  </a:moveTo>
                  <a:lnTo>
                    <a:pt x="28486" y="2120"/>
                  </a:lnTo>
                  <a:lnTo>
                    <a:pt x="28829" y="2146"/>
                  </a:lnTo>
                  <a:lnTo>
                    <a:pt x="28625" y="1993"/>
                  </a:lnTo>
                  <a:lnTo>
                    <a:pt x="28460" y="2082"/>
                  </a:lnTo>
                  <a:lnTo>
                    <a:pt x="28587" y="1905"/>
                  </a:lnTo>
                  <a:lnTo>
                    <a:pt x="28244" y="1879"/>
                  </a:lnTo>
                  <a:lnTo>
                    <a:pt x="28397" y="1955"/>
                  </a:lnTo>
                  <a:lnTo>
                    <a:pt x="28041" y="2095"/>
                  </a:lnTo>
                  <a:lnTo>
                    <a:pt x="27673" y="2019"/>
                  </a:lnTo>
                  <a:lnTo>
                    <a:pt x="27952" y="1892"/>
                  </a:lnTo>
                  <a:lnTo>
                    <a:pt x="27127" y="1993"/>
                  </a:lnTo>
                  <a:lnTo>
                    <a:pt x="27305" y="2120"/>
                  </a:lnTo>
                  <a:lnTo>
                    <a:pt x="27647" y="2146"/>
                  </a:lnTo>
                  <a:lnTo>
                    <a:pt x="28003" y="2209"/>
                  </a:lnTo>
                  <a:lnTo>
                    <a:pt x="27863" y="2336"/>
                  </a:lnTo>
                  <a:lnTo>
                    <a:pt x="28206" y="2374"/>
                  </a:lnTo>
                  <a:lnTo>
                    <a:pt x="28359" y="2451"/>
                  </a:lnTo>
                  <a:lnTo>
                    <a:pt x="28752" y="2197"/>
                  </a:lnTo>
                  <a:close/>
                </a:path>
                <a:path w="41275" h="9525">
                  <a:moveTo>
                    <a:pt x="29337" y="2667"/>
                  </a:moveTo>
                  <a:lnTo>
                    <a:pt x="29121" y="2463"/>
                  </a:lnTo>
                  <a:lnTo>
                    <a:pt x="28625" y="2362"/>
                  </a:lnTo>
                  <a:lnTo>
                    <a:pt x="28435" y="2413"/>
                  </a:lnTo>
                  <a:lnTo>
                    <a:pt x="28740" y="2565"/>
                  </a:lnTo>
                  <a:lnTo>
                    <a:pt x="29057" y="2552"/>
                  </a:lnTo>
                  <a:lnTo>
                    <a:pt x="28790" y="2641"/>
                  </a:lnTo>
                  <a:lnTo>
                    <a:pt x="29019" y="2667"/>
                  </a:lnTo>
                  <a:lnTo>
                    <a:pt x="28841" y="2717"/>
                  </a:lnTo>
                  <a:lnTo>
                    <a:pt x="29133" y="2717"/>
                  </a:lnTo>
                  <a:lnTo>
                    <a:pt x="29337" y="2679"/>
                  </a:lnTo>
                  <a:close/>
                </a:path>
                <a:path w="41275" h="9525">
                  <a:moveTo>
                    <a:pt x="30238" y="2514"/>
                  </a:moveTo>
                  <a:lnTo>
                    <a:pt x="29806" y="2514"/>
                  </a:lnTo>
                  <a:lnTo>
                    <a:pt x="29591" y="2527"/>
                  </a:lnTo>
                  <a:lnTo>
                    <a:pt x="29210" y="2413"/>
                  </a:lnTo>
                  <a:lnTo>
                    <a:pt x="29413" y="2400"/>
                  </a:lnTo>
                  <a:lnTo>
                    <a:pt x="29222" y="2247"/>
                  </a:lnTo>
                  <a:lnTo>
                    <a:pt x="29184" y="2374"/>
                  </a:lnTo>
                  <a:lnTo>
                    <a:pt x="29057" y="2336"/>
                  </a:lnTo>
                  <a:lnTo>
                    <a:pt x="29298" y="2578"/>
                  </a:lnTo>
                  <a:lnTo>
                    <a:pt x="29667" y="2616"/>
                  </a:lnTo>
                  <a:lnTo>
                    <a:pt x="29933" y="2565"/>
                  </a:lnTo>
                  <a:lnTo>
                    <a:pt x="30099" y="2463"/>
                  </a:lnTo>
                  <a:lnTo>
                    <a:pt x="30238" y="2514"/>
                  </a:lnTo>
                  <a:close/>
                </a:path>
                <a:path w="41275" h="9525">
                  <a:moveTo>
                    <a:pt x="30619" y="3187"/>
                  </a:moveTo>
                  <a:lnTo>
                    <a:pt x="30365" y="3111"/>
                  </a:lnTo>
                  <a:lnTo>
                    <a:pt x="30175" y="3162"/>
                  </a:lnTo>
                  <a:lnTo>
                    <a:pt x="29921" y="3086"/>
                  </a:lnTo>
                  <a:lnTo>
                    <a:pt x="30327" y="3238"/>
                  </a:lnTo>
                  <a:lnTo>
                    <a:pt x="30010" y="3251"/>
                  </a:lnTo>
                  <a:lnTo>
                    <a:pt x="30365" y="3327"/>
                  </a:lnTo>
                  <a:lnTo>
                    <a:pt x="30619" y="3187"/>
                  </a:lnTo>
                  <a:close/>
                </a:path>
                <a:path w="41275" h="9525">
                  <a:moveTo>
                    <a:pt x="35280" y="1181"/>
                  </a:moveTo>
                  <a:lnTo>
                    <a:pt x="35102" y="1066"/>
                  </a:lnTo>
                  <a:lnTo>
                    <a:pt x="34912" y="1104"/>
                  </a:lnTo>
                  <a:lnTo>
                    <a:pt x="35280" y="1181"/>
                  </a:lnTo>
                  <a:close/>
                </a:path>
                <a:path w="41275" h="9525">
                  <a:moveTo>
                    <a:pt x="35623" y="1587"/>
                  </a:moveTo>
                  <a:lnTo>
                    <a:pt x="35280" y="1549"/>
                  </a:lnTo>
                  <a:lnTo>
                    <a:pt x="35445" y="1473"/>
                  </a:lnTo>
                  <a:lnTo>
                    <a:pt x="35077" y="1562"/>
                  </a:lnTo>
                  <a:lnTo>
                    <a:pt x="35471" y="1676"/>
                  </a:lnTo>
                  <a:lnTo>
                    <a:pt x="35623" y="1587"/>
                  </a:lnTo>
                  <a:close/>
                </a:path>
                <a:path w="41275" h="9525">
                  <a:moveTo>
                    <a:pt x="36372" y="1765"/>
                  </a:moveTo>
                  <a:lnTo>
                    <a:pt x="36207" y="1638"/>
                  </a:lnTo>
                  <a:lnTo>
                    <a:pt x="36055" y="1765"/>
                  </a:lnTo>
                  <a:lnTo>
                    <a:pt x="36372" y="1765"/>
                  </a:lnTo>
                  <a:close/>
                </a:path>
                <a:path w="41275" h="9525">
                  <a:moveTo>
                    <a:pt x="40995" y="3403"/>
                  </a:moveTo>
                  <a:lnTo>
                    <a:pt x="40817" y="3289"/>
                  </a:lnTo>
                  <a:lnTo>
                    <a:pt x="40627" y="3340"/>
                  </a:lnTo>
                  <a:lnTo>
                    <a:pt x="40995" y="3403"/>
                  </a:lnTo>
                  <a:close/>
                </a:path>
              </a:pathLst>
            </a:custGeom>
            <a:solidFill>
              <a:srgbClr val="AF6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00001" y="7043788"/>
              <a:ext cx="26034" cy="6985"/>
            </a:xfrm>
            <a:custGeom>
              <a:avLst/>
              <a:gdLst/>
              <a:ahLst/>
              <a:cxnLst/>
              <a:rect l="l" t="t" r="r" b="b"/>
              <a:pathLst>
                <a:path w="26035" h="6984">
                  <a:moveTo>
                    <a:pt x="533" y="1371"/>
                  </a:moveTo>
                  <a:lnTo>
                    <a:pt x="304" y="1219"/>
                  </a:lnTo>
                  <a:lnTo>
                    <a:pt x="25" y="1244"/>
                  </a:lnTo>
                  <a:lnTo>
                    <a:pt x="241" y="1270"/>
                  </a:lnTo>
                  <a:lnTo>
                    <a:pt x="406" y="1371"/>
                  </a:lnTo>
                  <a:lnTo>
                    <a:pt x="533" y="1371"/>
                  </a:lnTo>
                  <a:close/>
                </a:path>
                <a:path w="26035" h="6984">
                  <a:moveTo>
                    <a:pt x="546" y="1485"/>
                  </a:moveTo>
                  <a:lnTo>
                    <a:pt x="406" y="1371"/>
                  </a:lnTo>
                  <a:lnTo>
                    <a:pt x="190" y="1346"/>
                  </a:lnTo>
                  <a:lnTo>
                    <a:pt x="546" y="1485"/>
                  </a:lnTo>
                  <a:close/>
                </a:path>
                <a:path w="26035" h="6984">
                  <a:moveTo>
                    <a:pt x="3276" y="1130"/>
                  </a:moveTo>
                  <a:lnTo>
                    <a:pt x="3263" y="1003"/>
                  </a:lnTo>
                  <a:lnTo>
                    <a:pt x="2984" y="1041"/>
                  </a:lnTo>
                  <a:lnTo>
                    <a:pt x="2451" y="965"/>
                  </a:lnTo>
                  <a:lnTo>
                    <a:pt x="2755" y="1168"/>
                  </a:lnTo>
                  <a:lnTo>
                    <a:pt x="3276" y="1130"/>
                  </a:lnTo>
                  <a:close/>
                </a:path>
                <a:path w="26035" h="6984">
                  <a:moveTo>
                    <a:pt x="3810" y="1219"/>
                  </a:moveTo>
                  <a:lnTo>
                    <a:pt x="3644" y="1130"/>
                  </a:lnTo>
                  <a:lnTo>
                    <a:pt x="3479" y="1028"/>
                  </a:lnTo>
                  <a:lnTo>
                    <a:pt x="3365" y="1155"/>
                  </a:lnTo>
                  <a:lnTo>
                    <a:pt x="2946" y="1231"/>
                  </a:lnTo>
                  <a:lnTo>
                    <a:pt x="3111" y="1320"/>
                  </a:lnTo>
                  <a:lnTo>
                    <a:pt x="3670" y="1371"/>
                  </a:lnTo>
                  <a:lnTo>
                    <a:pt x="3657" y="1244"/>
                  </a:lnTo>
                  <a:lnTo>
                    <a:pt x="3505" y="1282"/>
                  </a:lnTo>
                  <a:lnTo>
                    <a:pt x="3314" y="1219"/>
                  </a:lnTo>
                  <a:lnTo>
                    <a:pt x="3810" y="1219"/>
                  </a:lnTo>
                  <a:close/>
                </a:path>
                <a:path w="26035" h="6984">
                  <a:moveTo>
                    <a:pt x="4673" y="4559"/>
                  </a:moveTo>
                  <a:lnTo>
                    <a:pt x="4381" y="4356"/>
                  </a:lnTo>
                  <a:lnTo>
                    <a:pt x="4241" y="4470"/>
                  </a:lnTo>
                  <a:lnTo>
                    <a:pt x="4406" y="4597"/>
                  </a:lnTo>
                  <a:lnTo>
                    <a:pt x="4673" y="4559"/>
                  </a:lnTo>
                  <a:close/>
                </a:path>
                <a:path w="26035" h="6984">
                  <a:moveTo>
                    <a:pt x="5067" y="876"/>
                  </a:moveTo>
                  <a:lnTo>
                    <a:pt x="4749" y="812"/>
                  </a:lnTo>
                  <a:lnTo>
                    <a:pt x="5067" y="876"/>
                  </a:lnTo>
                  <a:close/>
                </a:path>
                <a:path w="26035" h="6984">
                  <a:moveTo>
                    <a:pt x="5676" y="1143"/>
                  </a:moveTo>
                  <a:lnTo>
                    <a:pt x="5473" y="812"/>
                  </a:lnTo>
                  <a:lnTo>
                    <a:pt x="5118" y="660"/>
                  </a:lnTo>
                  <a:lnTo>
                    <a:pt x="4914" y="749"/>
                  </a:lnTo>
                  <a:lnTo>
                    <a:pt x="5397" y="901"/>
                  </a:lnTo>
                  <a:lnTo>
                    <a:pt x="5067" y="1003"/>
                  </a:lnTo>
                  <a:lnTo>
                    <a:pt x="5676" y="1143"/>
                  </a:lnTo>
                  <a:close/>
                </a:path>
                <a:path w="26035" h="6984">
                  <a:moveTo>
                    <a:pt x="5956" y="4483"/>
                  </a:moveTo>
                  <a:lnTo>
                    <a:pt x="5791" y="4394"/>
                  </a:lnTo>
                  <a:lnTo>
                    <a:pt x="5956" y="4483"/>
                  </a:lnTo>
                  <a:close/>
                </a:path>
                <a:path w="26035" h="6984">
                  <a:moveTo>
                    <a:pt x="6362" y="914"/>
                  </a:moveTo>
                  <a:lnTo>
                    <a:pt x="6032" y="723"/>
                  </a:lnTo>
                  <a:lnTo>
                    <a:pt x="5613" y="647"/>
                  </a:lnTo>
                  <a:lnTo>
                    <a:pt x="5346" y="685"/>
                  </a:lnTo>
                  <a:lnTo>
                    <a:pt x="5473" y="812"/>
                  </a:lnTo>
                  <a:lnTo>
                    <a:pt x="5842" y="952"/>
                  </a:lnTo>
                  <a:lnTo>
                    <a:pt x="6337" y="939"/>
                  </a:lnTo>
                  <a:close/>
                </a:path>
                <a:path w="26035" h="6984">
                  <a:moveTo>
                    <a:pt x="6565" y="660"/>
                  </a:moveTo>
                  <a:lnTo>
                    <a:pt x="6451" y="508"/>
                  </a:lnTo>
                  <a:lnTo>
                    <a:pt x="6096" y="635"/>
                  </a:lnTo>
                  <a:lnTo>
                    <a:pt x="6565" y="660"/>
                  </a:lnTo>
                  <a:close/>
                </a:path>
                <a:path w="26035" h="6984">
                  <a:moveTo>
                    <a:pt x="6705" y="787"/>
                  </a:moveTo>
                  <a:lnTo>
                    <a:pt x="6540" y="698"/>
                  </a:lnTo>
                  <a:lnTo>
                    <a:pt x="6362" y="762"/>
                  </a:lnTo>
                  <a:lnTo>
                    <a:pt x="6705" y="787"/>
                  </a:lnTo>
                  <a:close/>
                </a:path>
                <a:path w="26035" h="6984">
                  <a:moveTo>
                    <a:pt x="8115" y="4229"/>
                  </a:moveTo>
                  <a:lnTo>
                    <a:pt x="7950" y="4140"/>
                  </a:lnTo>
                  <a:lnTo>
                    <a:pt x="8039" y="4318"/>
                  </a:lnTo>
                  <a:close/>
                </a:path>
                <a:path w="26035" h="6984">
                  <a:moveTo>
                    <a:pt x="9575" y="3492"/>
                  </a:moveTo>
                  <a:lnTo>
                    <a:pt x="8966" y="3479"/>
                  </a:lnTo>
                  <a:lnTo>
                    <a:pt x="8763" y="3594"/>
                  </a:lnTo>
                  <a:lnTo>
                    <a:pt x="8915" y="3556"/>
                  </a:lnTo>
                  <a:lnTo>
                    <a:pt x="9220" y="3771"/>
                  </a:lnTo>
                  <a:lnTo>
                    <a:pt x="9575" y="3492"/>
                  </a:lnTo>
                  <a:close/>
                </a:path>
                <a:path w="26035" h="6984">
                  <a:moveTo>
                    <a:pt x="11099" y="457"/>
                  </a:moveTo>
                  <a:lnTo>
                    <a:pt x="10985" y="304"/>
                  </a:lnTo>
                  <a:lnTo>
                    <a:pt x="10807" y="368"/>
                  </a:lnTo>
                  <a:lnTo>
                    <a:pt x="11099" y="457"/>
                  </a:lnTo>
                  <a:close/>
                </a:path>
                <a:path w="26035" h="6984">
                  <a:moveTo>
                    <a:pt x="11912" y="3594"/>
                  </a:moveTo>
                  <a:lnTo>
                    <a:pt x="11658" y="3606"/>
                  </a:lnTo>
                  <a:lnTo>
                    <a:pt x="11544" y="3454"/>
                  </a:lnTo>
                  <a:lnTo>
                    <a:pt x="11264" y="3213"/>
                  </a:lnTo>
                  <a:lnTo>
                    <a:pt x="11252" y="3365"/>
                  </a:lnTo>
                  <a:lnTo>
                    <a:pt x="10896" y="3225"/>
                  </a:lnTo>
                  <a:lnTo>
                    <a:pt x="11112" y="3403"/>
                  </a:lnTo>
                  <a:lnTo>
                    <a:pt x="10807" y="3467"/>
                  </a:lnTo>
                  <a:lnTo>
                    <a:pt x="10541" y="3352"/>
                  </a:lnTo>
                  <a:lnTo>
                    <a:pt x="10655" y="3505"/>
                  </a:lnTo>
                  <a:lnTo>
                    <a:pt x="10452" y="3314"/>
                  </a:lnTo>
                  <a:lnTo>
                    <a:pt x="10274" y="3390"/>
                  </a:lnTo>
                  <a:lnTo>
                    <a:pt x="10020" y="3263"/>
                  </a:lnTo>
                  <a:lnTo>
                    <a:pt x="10248" y="3416"/>
                  </a:lnTo>
                  <a:lnTo>
                    <a:pt x="9906" y="3390"/>
                  </a:lnTo>
                  <a:lnTo>
                    <a:pt x="10071" y="3479"/>
                  </a:lnTo>
                  <a:lnTo>
                    <a:pt x="9855" y="3733"/>
                  </a:lnTo>
                  <a:lnTo>
                    <a:pt x="9499" y="3581"/>
                  </a:lnTo>
                  <a:lnTo>
                    <a:pt x="9690" y="3924"/>
                  </a:lnTo>
                  <a:lnTo>
                    <a:pt x="10121" y="3848"/>
                  </a:lnTo>
                  <a:lnTo>
                    <a:pt x="9779" y="3822"/>
                  </a:lnTo>
                  <a:lnTo>
                    <a:pt x="10350" y="3721"/>
                  </a:lnTo>
                  <a:lnTo>
                    <a:pt x="9982" y="3733"/>
                  </a:lnTo>
                  <a:lnTo>
                    <a:pt x="10121" y="3568"/>
                  </a:lnTo>
                  <a:lnTo>
                    <a:pt x="10477" y="3721"/>
                  </a:lnTo>
                  <a:lnTo>
                    <a:pt x="10833" y="3860"/>
                  </a:lnTo>
                  <a:lnTo>
                    <a:pt x="11074" y="3860"/>
                  </a:lnTo>
                  <a:lnTo>
                    <a:pt x="11277" y="3759"/>
                  </a:lnTo>
                  <a:lnTo>
                    <a:pt x="11404" y="3759"/>
                  </a:lnTo>
                  <a:lnTo>
                    <a:pt x="11137" y="3644"/>
                  </a:lnTo>
                  <a:lnTo>
                    <a:pt x="11036" y="3771"/>
                  </a:lnTo>
                  <a:lnTo>
                    <a:pt x="10731" y="3556"/>
                  </a:lnTo>
                  <a:lnTo>
                    <a:pt x="11061" y="3467"/>
                  </a:lnTo>
                  <a:lnTo>
                    <a:pt x="11557" y="3733"/>
                  </a:lnTo>
                  <a:lnTo>
                    <a:pt x="11912" y="3594"/>
                  </a:lnTo>
                  <a:close/>
                </a:path>
                <a:path w="26035" h="6984">
                  <a:moveTo>
                    <a:pt x="12026" y="495"/>
                  </a:moveTo>
                  <a:lnTo>
                    <a:pt x="11696" y="317"/>
                  </a:lnTo>
                  <a:lnTo>
                    <a:pt x="11836" y="444"/>
                  </a:lnTo>
                  <a:lnTo>
                    <a:pt x="11518" y="381"/>
                  </a:lnTo>
                  <a:lnTo>
                    <a:pt x="11658" y="495"/>
                  </a:lnTo>
                  <a:lnTo>
                    <a:pt x="12026" y="495"/>
                  </a:lnTo>
                  <a:close/>
                </a:path>
                <a:path w="26035" h="6984">
                  <a:moveTo>
                    <a:pt x="12230" y="127"/>
                  </a:moveTo>
                  <a:lnTo>
                    <a:pt x="12090" y="0"/>
                  </a:lnTo>
                  <a:lnTo>
                    <a:pt x="11887" y="101"/>
                  </a:lnTo>
                  <a:lnTo>
                    <a:pt x="12230" y="127"/>
                  </a:lnTo>
                  <a:close/>
                </a:path>
                <a:path w="26035" h="6984">
                  <a:moveTo>
                    <a:pt x="13119" y="203"/>
                  </a:moveTo>
                  <a:lnTo>
                    <a:pt x="12814" y="266"/>
                  </a:lnTo>
                  <a:lnTo>
                    <a:pt x="13093" y="228"/>
                  </a:lnTo>
                  <a:close/>
                </a:path>
                <a:path w="26035" h="6984">
                  <a:moveTo>
                    <a:pt x="13462" y="3200"/>
                  </a:moveTo>
                  <a:lnTo>
                    <a:pt x="12915" y="3111"/>
                  </a:lnTo>
                  <a:lnTo>
                    <a:pt x="12687" y="2971"/>
                  </a:lnTo>
                  <a:lnTo>
                    <a:pt x="12115" y="3073"/>
                  </a:lnTo>
                  <a:lnTo>
                    <a:pt x="13462" y="3200"/>
                  </a:lnTo>
                  <a:close/>
                </a:path>
                <a:path w="26035" h="6984">
                  <a:moveTo>
                    <a:pt x="15659" y="2870"/>
                  </a:moveTo>
                  <a:lnTo>
                    <a:pt x="15417" y="2603"/>
                  </a:lnTo>
                  <a:lnTo>
                    <a:pt x="15278" y="2755"/>
                  </a:lnTo>
                  <a:lnTo>
                    <a:pt x="15659" y="2870"/>
                  </a:lnTo>
                  <a:close/>
                </a:path>
                <a:path w="26035" h="6984">
                  <a:moveTo>
                    <a:pt x="16522" y="3136"/>
                  </a:moveTo>
                  <a:lnTo>
                    <a:pt x="16281" y="3136"/>
                  </a:lnTo>
                  <a:lnTo>
                    <a:pt x="16103" y="3060"/>
                  </a:lnTo>
                  <a:lnTo>
                    <a:pt x="15862" y="3060"/>
                  </a:lnTo>
                  <a:lnTo>
                    <a:pt x="16065" y="3238"/>
                  </a:lnTo>
                  <a:lnTo>
                    <a:pt x="16408" y="3263"/>
                  </a:lnTo>
                  <a:lnTo>
                    <a:pt x="16116" y="3175"/>
                  </a:lnTo>
                  <a:lnTo>
                    <a:pt x="16522" y="3136"/>
                  </a:lnTo>
                  <a:close/>
                </a:path>
                <a:path w="26035" h="6984">
                  <a:moveTo>
                    <a:pt x="17411" y="2654"/>
                  </a:moveTo>
                  <a:lnTo>
                    <a:pt x="17284" y="2654"/>
                  </a:lnTo>
                  <a:lnTo>
                    <a:pt x="17068" y="2628"/>
                  </a:lnTo>
                  <a:lnTo>
                    <a:pt x="17259" y="2692"/>
                  </a:lnTo>
                  <a:lnTo>
                    <a:pt x="16891" y="2692"/>
                  </a:lnTo>
                  <a:lnTo>
                    <a:pt x="16700" y="2641"/>
                  </a:lnTo>
                  <a:lnTo>
                    <a:pt x="16370" y="2463"/>
                  </a:lnTo>
                  <a:lnTo>
                    <a:pt x="16573" y="2641"/>
                  </a:lnTo>
                  <a:lnTo>
                    <a:pt x="16357" y="2616"/>
                  </a:lnTo>
                  <a:lnTo>
                    <a:pt x="16116" y="2616"/>
                  </a:lnTo>
                  <a:lnTo>
                    <a:pt x="16281" y="2705"/>
                  </a:lnTo>
                  <a:lnTo>
                    <a:pt x="16027" y="2870"/>
                  </a:lnTo>
                  <a:lnTo>
                    <a:pt x="15913" y="2717"/>
                  </a:lnTo>
                  <a:lnTo>
                    <a:pt x="15722" y="2933"/>
                  </a:lnTo>
                  <a:lnTo>
                    <a:pt x="16002" y="2895"/>
                  </a:lnTo>
                  <a:lnTo>
                    <a:pt x="16103" y="3048"/>
                  </a:lnTo>
                  <a:lnTo>
                    <a:pt x="16624" y="3009"/>
                  </a:lnTo>
                  <a:lnTo>
                    <a:pt x="16865" y="2997"/>
                  </a:lnTo>
                  <a:lnTo>
                    <a:pt x="16789" y="2819"/>
                  </a:lnTo>
                  <a:lnTo>
                    <a:pt x="16802" y="2946"/>
                  </a:lnTo>
                  <a:lnTo>
                    <a:pt x="16687" y="2794"/>
                  </a:lnTo>
                  <a:lnTo>
                    <a:pt x="17157" y="2806"/>
                  </a:lnTo>
                  <a:lnTo>
                    <a:pt x="17411" y="2654"/>
                  </a:lnTo>
                  <a:close/>
                </a:path>
                <a:path w="26035" h="6984">
                  <a:moveTo>
                    <a:pt x="17945" y="6972"/>
                  </a:moveTo>
                  <a:lnTo>
                    <a:pt x="17741" y="6870"/>
                  </a:lnTo>
                  <a:lnTo>
                    <a:pt x="16979" y="6692"/>
                  </a:lnTo>
                  <a:lnTo>
                    <a:pt x="17360" y="6845"/>
                  </a:lnTo>
                  <a:lnTo>
                    <a:pt x="17653" y="6883"/>
                  </a:lnTo>
                  <a:lnTo>
                    <a:pt x="17945" y="6972"/>
                  </a:lnTo>
                  <a:close/>
                </a:path>
                <a:path w="26035" h="6984">
                  <a:moveTo>
                    <a:pt x="17970" y="2857"/>
                  </a:moveTo>
                  <a:lnTo>
                    <a:pt x="17843" y="2857"/>
                  </a:lnTo>
                  <a:lnTo>
                    <a:pt x="17335" y="2743"/>
                  </a:lnTo>
                  <a:lnTo>
                    <a:pt x="17106" y="2870"/>
                  </a:lnTo>
                  <a:lnTo>
                    <a:pt x="17564" y="3048"/>
                  </a:lnTo>
                  <a:lnTo>
                    <a:pt x="17399" y="2959"/>
                  </a:lnTo>
                  <a:lnTo>
                    <a:pt x="17614" y="2997"/>
                  </a:lnTo>
                  <a:lnTo>
                    <a:pt x="17386" y="2832"/>
                  </a:lnTo>
                  <a:lnTo>
                    <a:pt x="17665" y="2933"/>
                  </a:lnTo>
                  <a:lnTo>
                    <a:pt x="17970" y="2857"/>
                  </a:lnTo>
                  <a:close/>
                </a:path>
                <a:path w="26035" h="6984">
                  <a:moveTo>
                    <a:pt x="25654" y="6096"/>
                  </a:moveTo>
                  <a:lnTo>
                    <a:pt x="25527" y="5994"/>
                  </a:lnTo>
                  <a:lnTo>
                    <a:pt x="24993" y="5778"/>
                  </a:lnTo>
                  <a:lnTo>
                    <a:pt x="25400" y="5880"/>
                  </a:lnTo>
                  <a:lnTo>
                    <a:pt x="25158" y="5689"/>
                  </a:lnTo>
                  <a:lnTo>
                    <a:pt x="24790" y="5600"/>
                  </a:lnTo>
                  <a:lnTo>
                    <a:pt x="24803" y="5727"/>
                  </a:lnTo>
                  <a:lnTo>
                    <a:pt x="25057" y="5994"/>
                  </a:lnTo>
                  <a:lnTo>
                    <a:pt x="25209" y="5969"/>
                  </a:lnTo>
                  <a:lnTo>
                    <a:pt x="25438" y="6108"/>
                  </a:lnTo>
                  <a:lnTo>
                    <a:pt x="25654" y="6096"/>
                  </a:lnTo>
                  <a:close/>
                </a:path>
              </a:pathLst>
            </a:custGeom>
            <a:solidFill>
              <a:srgbClr val="AF6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89208" y="7046886"/>
              <a:ext cx="15875" cy="13335"/>
            </a:xfrm>
            <a:custGeom>
              <a:avLst/>
              <a:gdLst/>
              <a:ahLst/>
              <a:cxnLst/>
              <a:rect l="l" t="t" r="r" b="b"/>
              <a:pathLst>
                <a:path w="15875" h="13334">
                  <a:moveTo>
                    <a:pt x="7759" y="0"/>
                  </a:moveTo>
                  <a:lnTo>
                    <a:pt x="6019" y="2451"/>
                  </a:lnTo>
                  <a:lnTo>
                    <a:pt x="4445" y="3619"/>
                  </a:lnTo>
                  <a:lnTo>
                    <a:pt x="2413" y="7061"/>
                  </a:lnTo>
                  <a:lnTo>
                    <a:pt x="1917" y="8166"/>
                  </a:lnTo>
                  <a:lnTo>
                    <a:pt x="0" y="13208"/>
                  </a:lnTo>
                  <a:lnTo>
                    <a:pt x="8521" y="13309"/>
                  </a:lnTo>
                  <a:lnTo>
                    <a:pt x="10693" y="13017"/>
                  </a:lnTo>
                  <a:lnTo>
                    <a:pt x="14389" y="11671"/>
                  </a:lnTo>
                  <a:lnTo>
                    <a:pt x="15455" y="10172"/>
                  </a:lnTo>
                  <a:lnTo>
                    <a:pt x="13500" y="8763"/>
                  </a:lnTo>
                  <a:lnTo>
                    <a:pt x="13093" y="7353"/>
                  </a:lnTo>
                  <a:lnTo>
                    <a:pt x="12585" y="5626"/>
                  </a:lnTo>
                  <a:lnTo>
                    <a:pt x="11201" y="4965"/>
                  </a:lnTo>
                  <a:lnTo>
                    <a:pt x="9499" y="2184"/>
                  </a:lnTo>
                  <a:lnTo>
                    <a:pt x="7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13368" y="6579811"/>
              <a:ext cx="389890" cy="84455"/>
            </a:xfrm>
            <a:custGeom>
              <a:avLst/>
              <a:gdLst/>
              <a:ahLst/>
              <a:cxnLst/>
              <a:rect l="l" t="t" r="r" b="b"/>
              <a:pathLst>
                <a:path w="389889" h="84454">
                  <a:moveTo>
                    <a:pt x="292620" y="0"/>
                  </a:moveTo>
                  <a:lnTo>
                    <a:pt x="264225" y="3528"/>
                  </a:lnTo>
                  <a:lnTo>
                    <a:pt x="161570" y="17333"/>
                  </a:lnTo>
                  <a:lnTo>
                    <a:pt x="138210" y="19778"/>
                  </a:lnTo>
                  <a:lnTo>
                    <a:pt x="114606" y="21747"/>
                  </a:lnTo>
                  <a:lnTo>
                    <a:pt x="68022" y="25219"/>
                  </a:lnTo>
                  <a:lnTo>
                    <a:pt x="46024" y="27556"/>
                  </a:lnTo>
                  <a:lnTo>
                    <a:pt x="18187" y="33254"/>
                  </a:lnTo>
                  <a:lnTo>
                    <a:pt x="0" y="43688"/>
                  </a:lnTo>
                  <a:lnTo>
                    <a:pt x="6948" y="60233"/>
                  </a:lnTo>
                  <a:lnTo>
                    <a:pt x="38785" y="74499"/>
                  </a:lnTo>
                  <a:lnTo>
                    <a:pt x="80313" y="80215"/>
                  </a:lnTo>
                  <a:lnTo>
                    <a:pt x="123398" y="80995"/>
                  </a:lnTo>
                  <a:lnTo>
                    <a:pt x="159907" y="80452"/>
                  </a:lnTo>
                  <a:lnTo>
                    <a:pt x="235523" y="84128"/>
                  </a:lnTo>
                  <a:lnTo>
                    <a:pt x="275314" y="82938"/>
                  </a:lnTo>
                  <a:lnTo>
                    <a:pt x="303061" y="74584"/>
                  </a:lnTo>
                  <a:lnTo>
                    <a:pt x="307278" y="71549"/>
                  </a:lnTo>
                  <a:lnTo>
                    <a:pt x="306287" y="62341"/>
                  </a:lnTo>
                  <a:lnTo>
                    <a:pt x="314936" y="57223"/>
                  </a:lnTo>
                  <a:lnTo>
                    <a:pt x="321479" y="54645"/>
                  </a:lnTo>
                  <a:lnTo>
                    <a:pt x="329307" y="53094"/>
                  </a:lnTo>
                  <a:lnTo>
                    <a:pt x="344527" y="50861"/>
                  </a:lnTo>
                  <a:lnTo>
                    <a:pt x="358099" y="48023"/>
                  </a:lnTo>
                  <a:lnTo>
                    <a:pt x="373327" y="43574"/>
                  </a:lnTo>
                  <a:lnTo>
                    <a:pt x="385464" y="36348"/>
                  </a:lnTo>
                  <a:lnTo>
                    <a:pt x="389764" y="25181"/>
                  </a:lnTo>
                  <a:lnTo>
                    <a:pt x="372099" y="8578"/>
                  </a:lnTo>
                  <a:lnTo>
                    <a:pt x="334148" y="934"/>
                  </a:lnTo>
                  <a:lnTo>
                    <a:pt x="292620" y="0"/>
                  </a:lnTo>
                  <a:close/>
                </a:path>
              </a:pathLst>
            </a:custGeom>
            <a:solidFill>
              <a:srgbClr val="A6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3" name="object 27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5865690" y="6441765"/>
              <a:ext cx="128203" cy="178375"/>
            </a:xfrm>
            <a:prstGeom prst="rect">
              <a:avLst/>
            </a:prstGeom>
          </p:spPr>
        </p:pic>
        <p:pic>
          <p:nvPicPr>
            <p:cNvPr id="274" name="object 27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6204741" y="6445088"/>
              <a:ext cx="119005" cy="165577"/>
            </a:xfrm>
            <a:prstGeom prst="rect">
              <a:avLst/>
            </a:prstGeom>
          </p:spPr>
        </p:pic>
        <p:sp>
          <p:nvSpPr>
            <p:cNvPr id="275" name="object 27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072860" y="6621314"/>
              <a:ext cx="525780" cy="206375"/>
            </a:xfrm>
            <a:custGeom>
              <a:avLst/>
              <a:gdLst/>
              <a:ahLst/>
              <a:cxnLst/>
              <a:rect l="l" t="t" r="r" b="b"/>
              <a:pathLst>
                <a:path w="525779" h="206375">
                  <a:moveTo>
                    <a:pt x="65890" y="0"/>
                  </a:moveTo>
                  <a:lnTo>
                    <a:pt x="3456" y="0"/>
                  </a:lnTo>
                  <a:lnTo>
                    <a:pt x="0" y="22992"/>
                  </a:lnTo>
                  <a:lnTo>
                    <a:pt x="4444" y="65972"/>
                  </a:lnTo>
                  <a:lnTo>
                    <a:pt x="30487" y="107654"/>
                  </a:lnTo>
                  <a:lnTo>
                    <a:pt x="74677" y="138583"/>
                  </a:lnTo>
                  <a:lnTo>
                    <a:pt x="132760" y="165658"/>
                  </a:lnTo>
                  <a:lnTo>
                    <a:pt x="156193" y="178687"/>
                  </a:lnTo>
                  <a:lnTo>
                    <a:pt x="174082" y="191418"/>
                  </a:lnTo>
                  <a:lnTo>
                    <a:pt x="190235" y="205790"/>
                  </a:lnTo>
                  <a:lnTo>
                    <a:pt x="525363" y="205790"/>
                  </a:lnTo>
                  <a:lnTo>
                    <a:pt x="498137" y="172569"/>
                  </a:lnTo>
                  <a:lnTo>
                    <a:pt x="467778" y="145502"/>
                  </a:lnTo>
                  <a:lnTo>
                    <a:pt x="432594" y="124871"/>
                  </a:lnTo>
                  <a:lnTo>
                    <a:pt x="390895" y="110959"/>
                  </a:lnTo>
                  <a:lnTo>
                    <a:pt x="341511" y="102672"/>
                  </a:lnTo>
                  <a:lnTo>
                    <a:pt x="241332" y="93473"/>
                  </a:lnTo>
                  <a:lnTo>
                    <a:pt x="191847" y="85795"/>
                  </a:lnTo>
                  <a:lnTo>
                    <a:pt x="143639" y="71551"/>
                  </a:lnTo>
                  <a:lnTo>
                    <a:pt x="96013" y="45459"/>
                  </a:lnTo>
                  <a:lnTo>
                    <a:pt x="70116" y="12196"/>
                  </a:lnTo>
                  <a:lnTo>
                    <a:pt x="65890" y="0"/>
                  </a:lnTo>
                  <a:close/>
                </a:path>
              </a:pathLst>
            </a:custGeom>
            <a:solidFill>
              <a:srgbClr val="E898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70168" y="6482435"/>
              <a:ext cx="269875" cy="139065"/>
            </a:xfrm>
            <a:custGeom>
              <a:avLst/>
              <a:gdLst/>
              <a:ahLst/>
              <a:cxnLst/>
              <a:rect l="l" t="t" r="r" b="b"/>
              <a:pathLst>
                <a:path w="269875" h="139065">
                  <a:moveTo>
                    <a:pt x="269608" y="0"/>
                  </a:moveTo>
                  <a:lnTo>
                    <a:pt x="0" y="0"/>
                  </a:lnTo>
                  <a:lnTo>
                    <a:pt x="0" y="138633"/>
                  </a:lnTo>
                  <a:lnTo>
                    <a:pt x="269608" y="138633"/>
                  </a:lnTo>
                  <a:lnTo>
                    <a:pt x="269608" y="0"/>
                  </a:lnTo>
                  <a:close/>
                </a:path>
              </a:pathLst>
            </a:custGeom>
            <a:solidFill>
              <a:srgbClr val="D7D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69520" y="6474459"/>
              <a:ext cx="275590" cy="12700"/>
            </a:xfrm>
            <a:custGeom>
              <a:avLst/>
              <a:gdLst/>
              <a:ahLst/>
              <a:cxnLst/>
              <a:rect l="l" t="t" r="r" b="b"/>
              <a:pathLst>
                <a:path w="275589" h="12700">
                  <a:moveTo>
                    <a:pt x="93256" y="0"/>
                  </a:moveTo>
                  <a:lnTo>
                    <a:pt x="0" y="0"/>
                  </a:lnTo>
                  <a:lnTo>
                    <a:pt x="0" y="12547"/>
                  </a:lnTo>
                  <a:lnTo>
                    <a:pt x="93256" y="12547"/>
                  </a:lnTo>
                  <a:lnTo>
                    <a:pt x="93256" y="0"/>
                  </a:lnTo>
                  <a:close/>
                </a:path>
                <a:path w="275589" h="12700">
                  <a:moveTo>
                    <a:pt x="275196" y="0"/>
                  </a:moveTo>
                  <a:lnTo>
                    <a:pt x="181940" y="0"/>
                  </a:lnTo>
                  <a:lnTo>
                    <a:pt x="181940" y="12547"/>
                  </a:lnTo>
                  <a:lnTo>
                    <a:pt x="275196" y="12547"/>
                  </a:lnTo>
                  <a:lnTo>
                    <a:pt x="275196" y="0"/>
                  </a:lnTo>
                  <a:close/>
                </a:path>
              </a:pathLst>
            </a:custGeom>
            <a:solidFill>
              <a:srgbClr val="9FA4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8" name="object 27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6354790" y="6408975"/>
              <a:ext cx="145218" cy="398128"/>
            </a:xfrm>
            <a:prstGeom prst="rect">
              <a:avLst/>
            </a:prstGeom>
          </p:spPr>
        </p:pic>
        <p:pic>
          <p:nvPicPr>
            <p:cNvPr id="279" name="object 27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5982792" y="6409410"/>
              <a:ext cx="242481" cy="215569"/>
            </a:xfrm>
            <a:prstGeom prst="rect">
              <a:avLst/>
            </a:prstGeom>
          </p:spPr>
        </p:pic>
        <p:pic>
          <p:nvPicPr>
            <p:cNvPr id="280" name="object 28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6163485" y="7554759"/>
              <a:ext cx="460293" cy="759240"/>
            </a:xfrm>
            <a:prstGeom prst="rect">
              <a:avLst/>
            </a:prstGeom>
          </p:spPr>
        </p:pic>
        <p:sp>
          <p:nvSpPr>
            <p:cNvPr id="281" name="object 28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64885" y="7029615"/>
              <a:ext cx="385445" cy="320040"/>
            </a:xfrm>
            <a:custGeom>
              <a:avLst/>
              <a:gdLst/>
              <a:ahLst/>
              <a:cxnLst/>
              <a:rect l="l" t="t" r="r" b="b"/>
              <a:pathLst>
                <a:path w="385445" h="320040">
                  <a:moveTo>
                    <a:pt x="384949" y="288556"/>
                  </a:moveTo>
                  <a:lnTo>
                    <a:pt x="380250" y="231317"/>
                  </a:lnTo>
                  <a:lnTo>
                    <a:pt x="366623" y="162204"/>
                  </a:lnTo>
                  <a:lnTo>
                    <a:pt x="357073" y="121513"/>
                  </a:lnTo>
                  <a:lnTo>
                    <a:pt x="345046" y="80873"/>
                  </a:lnTo>
                  <a:lnTo>
                    <a:pt x="325513" y="37325"/>
                  </a:lnTo>
                  <a:lnTo>
                    <a:pt x="234759" y="5765"/>
                  </a:lnTo>
                  <a:lnTo>
                    <a:pt x="124574" y="0"/>
                  </a:lnTo>
                  <a:lnTo>
                    <a:pt x="85737" y="15900"/>
                  </a:lnTo>
                  <a:lnTo>
                    <a:pt x="64084" y="25171"/>
                  </a:lnTo>
                  <a:lnTo>
                    <a:pt x="51790" y="31356"/>
                  </a:lnTo>
                  <a:lnTo>
                    <a:pt x="41021" y="38036"/>
                  </a:lnTo>
                  <a:lnTo>
                    <a:pt x="36398" y="41529"/>
                  </a:lnTo>
                  <a:lnTo>
                    <a:pt x="13906" y="81407"/>
                  </a:lnTo>
                  <a:lnTo>
                    <a:pt x="8166" y="107467"/>
                  </a:lnTo>
                  <a:lnTo>
                    <a:pt x="3060" y="129590"/>
                  </a:lnTo>
                  <a:lnTo>
                    <a:pt x="1028" y="140754"/>
                  </a:lnTo>
                  <a:lnTo>
                    <a:pt x="0" y="151968"/>
                  </a:lnTo>
                  <a:lnTo>
                    <a:pt x="406" y="157759"/>
                  </a:lnTo>
                  <a:lnTo>
                    <a:pt x="5892" y="195770"/>
                  </a:lnTo>
                  <a:lnTo>
                    <a:pt x="10121" y="228866"/>
                  </a:lnTo>
                  <a:lnTo>
                    <a:pt x="12979" y="243865"/>
                  </a:lnTo>
                  <a:lnTo>
                    <a:pt x="16459" y="257416"/>
                  </a:lnTo>
                  <a:lnTo>
                    <a:pt x="19761" y="267030"/>
                  </a:lnTo>
                  <a:lnTo>
                    <a:pt x="23685" y="275196"/>
                  </a:lnTo>
                  <a:lnTo>
                    <a:pt x="24714" y="301396"/>
                  </a:lnTo>
                  <a:lnTo>
                    <a:pt x="25882" y="319481"/>
                  </a:lnTo>
                  <a:lnTo>
                    <a:pt x="310667" y="319481"/>
                  </a:lnTo>
                  <a:lnTo>
                    <a:pt x="311035" y="313944"/>
                  </a:lnTo>
                  <a:lnTo>
                    <a:pt x="311962" y="314947"/>
                  </a:lnTo>
                  <a:lnTo>
                    <a:pt x="318135" y="319481"/>
                  </a:lnTo>
                  <a:lnTo>
                    <a:pt x="364985" y="319481"/>
                  </a:lnTo>
                  <a:lnTo>
                    <a:pt x="367919" y="317627"/>
                  </a:lnTo>
                  <a:lnTo>
                    <a:pt x="374319" y="311480"/>
                  </a:lnTo>
                  <a:lnTo>
                    <a:pt x="380187" y="304088"/>
                  </a:lnTo>
                  <a:lnTo>
                    <a:pt x="383946" y="296926"/>
                  </a:lnTo>
                  <a:lnTo>
                    <a:pt x="384949" y="288556"/>
                  </a:lnTo>
                  <a:close/>
                </a:path>
              </a:pathLst>
            </a:custGeom>
            <a:solidFill>
              <a:srgbClr val="535B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96530" y="6679755"/>
              <a:ext cx="299720" cy="238125"/>
            </a:xfrm>
            <a:custGeom>
              <a:avLst/>
              <a:gdLst/>
              <a:ahLst/>
              <a:cxnLst/>
              <a:rect l="l" t="t" r="r" b="b"/>
              <a:pathLst>
                <a:path w="299720" h="238125">
                  <a:moveTo>
                    <a:pt x="144452" y="0"/>
                  </a:moveTo>
                  <a:lnTo>
                    <a:pt x="123719" y="3392"/>
                  </a:lnTo>
                  <a:lnTo>
                    <a:pt x="105029" y="12749"/>
                  </a:lnTo>
                  <a:lnTo>
                    <a:pt x="99085" y="17930"/>
                  </a:lnTo>
                  <a:lnTo>
                    <a:pt x="96748" y="19492"/>
                  </a:lnTo>
                  <a:lnTo>
                    <a:pt x="91744" y="21740"/>
                  </a:lnTo>
                  <a:lnTo>
                    <a:pt x="89357" y="20839"/>
                  </a:lnTo>
                  <a:lnTo>
                    <a:pt x="80848" y="22490"/>
                  </a:lnTo>
                  <a:lnTo>
                    <a:pt x="46380" y="41578"/>
                  </a:lnTo>
                  <a:lnTo>
                    <a:pt x="12021" y="79451"/>
                  </a:lnTo>
                  <a:lnTo>
                    <a:pt x="1227" y="119089"/>
                  </a:lnTo>
                  <a:lnTo>
                    <a:pt x="0" y="139901"/>
                  </a:lnTo>
                  <a:lnTo>
                    <a:pt x="859" y="158346"/>
                  </a:lnTo>
                  <a:lnTo>
                    <a:pt x="4640" y="176007"/>
                  </a:lnTo>
                  <a:lnTo>
                    <a:pt x="11885" y="192411"/>
                  </a:lnTo>
                  <a:lnTo>
                    <a:pt x="23139" y="207084"/>
                  </a:lnTo>
                  <a:lnTo>
                    <a:pt x="48806" y="237856"/>
                  </a:lnTo>
                  <a:lnTo>
                    <a:pt x="157338" y="231043"/>
                  </a:lnTo>
                  <a:lnTo>
                    <a:pt x="232134" y="227105"/>
                  </a:lnTo>
                  <a:lnTo>
                    <a:pt x="273919" y="215542"/>
                  </a:lnTo>
                  <a:lnTo>
                    <a:pt x="293039" y="172566"/>
                  </a:lnTo>
                  <a:lnTo>
                    <a:pt x="298199" y="133714"/>
                  </a:lnTo>
                  <a:lnTo>
                    <a:pt x="299377" y="120432"/>
                  </a:lnTo>
                  <a:lnTo>
                    <a:pt x="284752" y="80895"/>
                  </a:lnTo>
                  <a:lnTo>
                    <a:pt x="250469" y="43889"/>
                  </a:lnTo>
                  <a:lnTo>
                    <a:pt x="216520" y="19901"/>
                  </a:lnTo>
                  <a:lnTo>
                    <a:pt x="165400" y="1410"/>
                  </a:lnTo>
                  <a:lnTo>
                    <a:pt x="144452" y="0"/>
                  </a:lnTo>
                  <a:close/>
                </a:path>
              </a:pathLst>
            </a:custGeom>
            <a:solidFill>
              <a:srgbClr val="7A3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3" name="object 28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6012697" y="6766717"/>
              <a:ext cx="252380" cy="302291"/>
            </a:xfrm>
            <a:prstGeom prst="rect">
              <a:avLst/>
            </a:prstGeom>
          </p:spPr>
        </p:pic>
        <p:sp>
          <p:nvSpPr>
            <p:cNvPr id="284" name="object 28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022988" y="6721208"/>
              <a:ext cx="260985" cy="173355"/>
            </a:xfrm>
            <a:custGeom>
              <a:avLst/>
              <a:gdLst/>
              <a:ahLst/>
              <a:cxnLst/>
              <a:rect l="l" t="t" r="r" b="b"/>
              <a:pathLst>
                <a:path w="260985" h="173354">
                  <a:moveTo>
                    <a:pt x="260604" y="108572"/>
                  </a:moveTo>
                  <a:lnTo>
                    <a:pt x="260565" y="100977"/>
                  </a:lnTo>
                  <a:lnTo>
                    <a:pt x="258495" y="87833"/>
                  </a:lnTo>
                  <a:lnTo>
                    <a:pt x="258406" y="87287"/>
                  </a:lnTo>
                  <a:lnTo>
                    <a:pt x="255638" y="79095"/>
                  </a:lnTo>
                  <a:lnTo>
                    <a:pt x="254863" y="76784"/>
                  </a:lnTo>
                  <a:lnTo>
                    <a:pt x="227622" y="40513"/>
                  </a:lnTo>
                  <a:lnTo>
                    <a:pt x="212140" y="31546"/>
                  </a:lnTo>
                  <a:lnTo>
                    <a:pt x="211874" y="31407"/>
                  </a:lnTo>
                  <a:lnTo>
                    <a:pt x="203669" y="29502"/>
                  </a:lnTo>
                  <a:lnTo>
                    <a:pt x="195732" y="31546"/>
                  </a:lnTo>
                  <a:lnTo>
                    <a:pt x="180759" y="20256"/>
                  </a:lnTo>
                  <a:lnTo>
                    <a:pt x="142265" y="1282"/>
                  </a:lnTo>
                  <a:lnTo>
                    <a:pt x="117919" y="0"/>
                  </a:lnTo>
                  <a:lnTo>
                    <a:pt x="94056" y="2463"/>
                  </a:lnTo>
                  <a:lnTo>
                    <a:pt x="52285" y="22263"/>
                  </a:lnTo>
                  <a:lnTo>
                    <a:pt x="19354" y="54038"/>
                  </a:lnTo>
                  <a:lnTo>
                    <a:pt x="15468" y="59766"/>
                  </a:lnTo>
                  <a:lnTo>
                    <a:pt x="11176" y="65570"/>
                  </a:lnTo>
                  <a:lnTo>
                    <a:pt x="2298" y="105092"/>
                  </a:lnTo>
                  <a:lnTo>
                    <a:pt x="1841" y="109816"/>
                  </a:lnTo>
                  <a:lnTo>
                    <a:pt x="1714" y="111099"/>
                  </a:lnTo>
                  <a:lnTo>
                    <a:pt x="1587" y="112293"/>
                  </a:lnTo>
                  <a:lnTo>
                    <a:pt x="1498" y="113258"/>
                  </a:lnTo>
                  <a:lnTo>
                    <a:pt x="1371" y="114503"/>
                  </a:lnTo>
                  <a:lnTo>
                    <a:pt x="1282" y="115493"/>
                  </a:lnTo>
                  <a:lnTo>
                    <a:pt x="1168" y="116611"/>
                  </a:lnTo>
                  <a:lnTo>
                    <a:pt x="1066" y="117665"/>
                  </a:lnTo>
                  <a:lnTo>
                    <a:pt x="0" y="122288"/>
                  </a:lnTo>
                  <a:lnTo>
                    <a:pt x="5397" y="132600"/>
                  </a:lnTo>
                  <a:lnTo>
                    <a:pt x="7594" y="137871"/>
                  </a:lnTo>
                  <a:lnTo>
                    <a:pt x="11849" y="142532"/>
                  </a:lnTo>
                  <a:lnTo>
                    <a:pt x="18465" y="150723"/>
                  </a:lnTo>
                  <a:lnTo>
                    <a:pt x="19088" y="151663"/>
                  </a:lnTo>
                  <a:lnTo>
                    <a:pt x="21399" y="157657"/>
                  </a:lnTo>
                  <a:lnTo>
                    <a:pt x="27978" y="173113"/>
                  </a:lnTo>
                  <a:lnTo>
                    <a:pt x="27228" y="170865"/>
                  </a:lnTo>
                  <a:lnTo>
                    <a:pt x="32143" y="166382"/>
                  </a:lnTo>
                  <a:lnTo>
                    <a:pt x="37020" y="156984"/>
                  </a:lnTo>
                  <a:lnTo>
                    <a:pt x="49136" y="119583"/>
                  </a:lnTo>
                  <a:lnTo>
                    <a:pt x="56565" y="111099"/>
                  </a:lnTo>
                  <a:lnTo>
                    <a:pt x="62014" y="103111"/>
                  </a:lnTo>
                  <a:lnTo>
                    <a:pt x="66522" y="94564"/>
                  </a:lnTo>
                  <a:lnTo>
                    <a:pt x="70497" y="85699"/>
                  </a:lnTo>
                  <a:lnTo>
                    <a:pt x="74383" y="76784"/>
                  </a:lnTo>
                  <a:lnTo>
                    <a:pt x="80810" y="86080"/>
                  </a:lnTo>
                  <a:lnTo>
                    <a:pt x="124815" y="112839"/>
                  </a:lnTo>
                  <a:lnTo>
                    <a:pt x="132372" y="113258"/>
                  </a:lnTo>
                  <a:lnTo>
                    <a:pt x="141605" y="112293"/>
                  </a:lnTo>
                  <a:lnTo>
                    <a:pt x="149212" y="110858"/>
                  </a:lnTo>
                  <a:lnTo>
                    <a:pt x="151917" y="109816"/>
                  </a:lnTo>
                  <a:lnTo>
                    <a:pt x="145630" y="105092"/>
                  </a:lnTo>
                  <a:lnTo>
                    <a:pt x="138887" y="98425"/>
                  </a:lnTo>
                  <a:lnTo>
                    <a:pt x="133477" y="90627"/>
                  </a:lnTo>
                  <a:lnTo>
                    <a:pt x="131165" y="82562"/>
                  </a:lnTo>
                  <a:lnTo>
                    <a:pt x="132346" y="84175"/>
                  </a:lnTo>
                  <a:lnTo>
                    <a:pt x="143662" y="95275"/>
                  </a:lnTo>
                  <a:lnTo>
                    <a:pt x="183692" y="113868"/>
                  </a:lnTo>
                  <a:lnTo>
                    <a:pt x="188442" y="114503"/>
                  </a:lnTo>
                  <a:lnTo>
                    <a:pt x="188556" y="112293"/>
                  </a:lnTo>
                  <a:lnTo>
                    <a:pt x="188683" y="110515"/>
                  </a:lnTo>
                  <a:lnTo>
                    <a:pt x="188722" y="109816"/>
                  </a:lnTo>
                  <a:lnTo>
                    <a:pt x="187820" y="108572"/>
                  </a:lnTo>
                  <a:lnTo>
                    <a:pt x="184124" y="103759"/>
                  </a:lnTo>
                  <a:lnTo>
                    <a:pt x="178993" y="93091"/>
                  </a:lnTo>
                  <a:lnTo>
                    <a:pt x="176136" y="86080"/>
                  </a:lnTo>
                  <a:lnTo>
                    <a:pt x="175044" y="82562"/>
                  </a:lnTo>
                  <a:lnTo>
                    <a:pt x="173977" y="79095"/>
                  </a:lnTo>
                  <a:lnTo>
                    <a:pt x="174942" y="82219"/>
                  </a:lnTo>
                  <a:lnTo>
                    <a:pt x="180162" y="87833"/>
                  </a:lnTo>
                  <a:lnTo>
                    <a:pt x="184873" y="94894"/>
                  </a:lnTo>
                  <a:lnTo>
                    <a:pt x="188048" y="97828"/>
                  </a:lnTo>
                  <a:lnTo>
                    <a:pt x="191643" y="100977"/>
                  </a:lnTo>
                  <a:lnTo>
                    <a:pt x="197599" y="106362"/>
                  </a:lnTo>
                  <a:lnTo>
                    <a:pt x="203149" y="111226"/>
                  </a:lnTo>
                  <a:lnTo>
                    <a:pt x="209067" y="115493"/>
                  </a:lnTo>
                  <a:lnTo>
                    <a:pt x="216204" y="119100"/>
                  </a:lnTo>
                  <a:lnTo>
                    <a:pt x="217385" y="119583"/>
                  </a:lnTo>
                  <a:lnTo>
                    <a:pt x="224485" y="122593"/>
                  </a:lnTo>
                  <a:lnTo>
                    <a:pt x="228727" y="123634"/>
                  </a:lnTo>
                  <a:lnTo>
                    <a:pt x="228955" y="120319"/>
                  </a:lnTo>
                  <a:lnTo>
                    <a:pt x="228942" y="114503"/>
                  </a:lnTo>
                  <a:lnTo>
                    <a:pt x="228828" y="112839"/>
                  </a:lnTo>
                  <a:lnTo>
                    <a:pt x="228701" y="111099"/>
                  </a:lnTo>
                  <a:lnTo>
                    <a:pt x="228612" y="109816"/>
                  </a:lnTo>
                  <a:lnTo>
                    <a:pt x="228536" y="108572"/>
                  </a:lnTo>
                  <a:lnTo>
                    <a:pt x="231902" y="114503"/>
                  </a:lnTo>
                  <a:lnTo>
                    <a:pt x="235407" y="120319"/>
                  </a:lnTo>
                  <a:lnTo>
                    <a:pt x="239026" y="125984"/>
                  </a:lnTo>
                  <a:lnTo>
                    <a:pt x="242798" y="131470"/>
                  </a:lnTo>
                  <a:lnTo>
                    <a:pt x="244703" y="134150"/>
                  </a:lnTo>
                  <a:lnTo>
                    <a:pt x="247065" y="136690"/>
                  </a:lnTo>
                  <a:lnTo>
                    <a:pt x="250393" y="141097"/>
                  </a:lnTo>
                  <a:lnTo>
                    <a:pt x="252526" y="143332"/>
                  </a:lnTo>
                  <a:lnTo>
                    <a:pt x="252158" y="145681"/>
                  </a:lnTo>
                  <a:lnTo>
                    <a:pt x="255181" y="138493"/>
                  </a:lnTo>
                  <a:lnTo>
                    <a:pt x="260578" y="109816"/>
                  </a:lnTo>
                  <a:lnTo>
                    <a:pt x="260604" y="108572"/>
                  </a:lnTo>
                  <a:close/>
                </a:path>
              </a:pathLst>
            </a:custGeom>
            <a:solidFill>
              <a:srgbClr val="7A3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09754" y="6831888"/>
              <a:ext cx="112395" cy="12065"/>
            </a:xfrm>
            <a:custGeom>
              <a:avLst/>
              <a:gdLst/>
              <a:ahLst/>
              <a:cxnLst/>
              <a:rect l="l" t="t" r="r" b="b"/>
              <a:pathLst>
                <a:path w="112395" h="12065">
                  <a:moveTo>
                    <a:pt x="26860" y="4495"/>
                  </a:moveTo>
                  <a:lnTo>
                    <a:pt x="26403" y="2540"/>
                  </a:lnTo>
                  <a:lnTo>
                    <a:pt x="19748" y="63"/>
                  </a:lnTo>
                  <a:lnTo>
                    <a:pt x="12788" y="0"/>
                  </a:lnTo>
                  <a:lnTo>
                    <a:pt x="6159" y="1689"/>
                  </a:lnTo>
                  <a:lnTo>
                    <a:pt x="457" y="4470"/>
                  </a:lnTo>
                  <a:lnTo>
                    <a:pt x="0" y="6426"/>
                  </a:lnTo>
                  <a:lnTo>
                    <a:pt x="1206" y="7099"/>
                  </a:lnTo>
                  <a:lnTo>
                    <a:pt x="1955" y="6883"/>
                  </a:lnTo>
                  <a:lnTo>
                    <a:pt x="7061" y="4381"/>
                  </a:lnTo>
                  <a:lnTo>
                    <a:pt x="12954" y="2832"/>
                  </a:lnTo>
                  <a:lnTo>
                    <a:pt x="19088" y="2832"/>
                  </a:lnTo>
                  <a:lnTo>
                    <a:pt x="24904" y="4965"/>
                  </a:lnTo>
                  <a:lnTo>
                    <a:pt x="26860" y="4495"/>
                  </a:lnTo>
                  <a:close/>
                </a:path>
                <a:path w="112395" h="12065">
                  <a:moveTo>
                    <a:pt x="111798" y="10909"/>
                  </a:moveTo>
                  <a:lnTo>
                    <a:pt x="111493" y="8928"/>
                  </a:lnTo>
                  <a:lnTo>
                    <a:pt x="106032" y="5715"/>
                  </a:lnTo>
                  <a:lnTo>
                    <a:pt x="99555" y="3505"/>
                  </a:lnTo>
                  <a:lnTo>
                    <a:pt x="92633" y="3009"/>
                  </a:lnTo>
                  <a:lnTo>
                    <a:pt x="85788" y="4927"/>
                  </a:lnTo>
                  <a:lnTo>
                    <a:pt x="85178" y="6832"/>
                  </a:lnTo>
                  <a:lnTo>
                    <a:pt x="87083" y="7454"/>
                  </a:lnTo>
                  <a:lnTo>
                    <a:pt x="93065" y="5816"/>
                  </a:lnTo>
                  <a:lnTo>
                    <a:pt x="99174" y="6311"/>
                  </a:lnTo>
                  <a:lnTo>
                    <a:pt x="104940" y="8318"/>
                  </a:lnTo>
                  <a:lnTo>
                    <a:pt x="109816" y="11214"/>
                  </a:lnTo>
                  <a:lnTo>
                    <a:pt x="110655" y="11493"/>
                  </a:lnTo>
                  <a:lnTo>
                    <a:pt x="111798" y="10909"/>
                  </a:lnTo>
                  <a:close/>
                </a:path>
              </a:pathLst>
            </a:custGeom>
            <a:solidFill>
              <a:srgbClr val="7C3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6" name="object 28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5990711" y="6990381"/>
              <a:ext cx="347713" cy="358702"/>
            </a:xfrm>
            <a:prstGeom prst="rect">
              <a:avLst/>
            </a:prstGeom>
          </p:spPr>
        </p:pic>
      </p:grpSp>
      <p:sp>
        <p:nvSpPr>
          <p:cNvPr id="287" name="テキスト ボックス 286">
            <a:extLst>
              <a:ext uri="{FF2B5EF4-FFF2-40B4-BE49-F238E27FC236}">
                <a16:creationId xmlns:a16="http://schemas.microsoft.com/office/drawing/2014/main" id="{A5FE99F2-2015-B202-6C27-D9D12650644E}"/>
              </a:ext>
            </a:extLst>
          </p:cNvPr>
          <p:cNvSpPr txBox="1"/>
          <p:nvPr/>
        </p:nvSpPr>
        <p:spPr>
          <a:xfrm>
            <a:off x="958850" y="9461500"/>
            <a:ext cx="3886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>
                <a:latin typeface="+mn-ea"/>
                <a:ea typeface="+mn-ea"/>
              </a:rPr>
              <a:t>問い合わせ先などを記入してください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6</Words>
  <Application>Microsoft Macintosh PowerPoint</Application>
  <PresentationFormat>ユーザー設定</PresentationFormat>
  <Paragraphs>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4" baseType="lpstr">
      <vt:lpstr>Calibri</vt:lpstr>
      <vt:lpstr>Office Theme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satooya_jituoyaA4ol</dc:title>
  <cp:lastModifiedBy>井上 美奈（アドレイ）</cp:lastModifiedBy>
  <cp:revision>3</cp:revision>
  <dcterms:created xsi:type="dcterms:W3CDTF">2025-02-13T06:02:00Z</dcterms:created>
  <dcterms:modified xsi:type="dcterms:W3CDTF">2025-02-13T06:04:49Z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2025-02-13T00:00:00Z</vt:filetime>
  </property>
  <property fmtid="{D5CDD505-2E9C-101B-9397-08002B2CF9AE}" pid="3" name="Creator">
    <vt:lpwstr>Adobe Illustrator 27.9 (Macintosh)</vt:lpwstr>
  </property>
  <property fmtid="{D5CDD505-2E9C-101B-9397-08002B2CF9AE}" pid="4" name="GTS_PDFXConformance">
    <vt:lpwstr>PDF/X-1a:2001</vt:lpwstr>
  </property>
  <property fmtid="{D5CDD505-2E9C-101B-9397-08002B2CF9AE}" pid="5" name="GTS_PDFXVersion">
    <vt:lpwstr>PDF/X-1:2001</vt:lpwstr>
  </property>
  <property fmtid="{D5CDD505-2E9C-101B-9397-08002B2CF9AE}" pid="6" name="LastSaved">
    <vt:filetime>2025-02-13T00:00:00Z</vt:filetime>
  </property>
  <property fmtid="{D5CDD505-2E9C-101B-9397-08002B2CF9AE}" pid="7" name="Producer">
    <vt:lpwstr>Adobe PDF library 17.00</vt:lpwstr>
  </property>
</Properties>
</file>