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9"/>
    <p:restoredTop sz="94706"/>
  </p:normalViewPr>
  <p:slideViewPr>
    <p:cSldViewPr>
      <p:cViewPr varScale="1">
        <p:scale>
          <a:sx n="129" d="100"/>
          <a:sy n="129" d="100"/>
        </p:scale>
        <p:origin x="88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35BD122-45C2-9A33-9328-9EC991EA4A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0"/>
            <a:ext cx="15119518" cy="10693400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F2E45443-9833-A59E-1AE7-01333C3C048D}"/>
              </a:ext>
            </a:extLst>
          </p:cNvPr>
          <p:cNvSpPr txBox="1"/>
          <p:nvPr/>
        </p:nvSpPr>
        <p:spPr>
          <a:xfrm>
            <a:off x="781050" y="908050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+mn-ea"/>
                <a:ea typeface="+mn-ea"/>
              </a:rPr>
              <a:t>お問い合わせ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D1ECF2D-47DF-0849-105D-C757926587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616"/>
            <a:ext cx="15124661" cy="104896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</Words>
  <Application>Microsoft Macintosh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2024_satooya_A4×4anne2ol</dc:title>
  <cp:lastModifiedBy>井上 美奈（アドレイ）</cp:lastModifiedBy>
  <cp:revision>7</cp:revision>
  <cp:lastPrinted>2024-09-11T01:49:50Z</cp:lastPrinted>
  <dcterms:created xsi:type="dcterms:W3CDTF">2024-09-10T02:30:40Z</dcterms:created>
  <dcterms:modified xsi:type="dcterms:W3CDTF">2025-08-27T08:33:43Z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Adobe Illustrator 27.9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2024-09-10T00:00:00Z</vt:filetime>
  </property>
  <property fmtid="{D5CDD505-2E9C-101B-9397-08002B2CF9AE}" pid="7" name="Producer">
    <vt:lpwstr>Adobe PDF library 17.00</vt:lpwstr>
  </property>
</Properties>
</file>